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ppt/diagrams/data35.xml" ContentType="application/vnd.openxmlformats-officedocument.drawingml.diagramData+xml"/>
  <Override PartName="/ppt/diagrams/layout35.xml" ContentType="application/vnd.openxmlformats-officedocument.drawingml.diagramLayout+xml"/>
  <Override PartName="/ppt/diagrams/quickStyle35.xml" ContentType="application/vnd.openxmlformats-officedocument.drawingml.diagramStyle+xml"/>
  <Override PartName="/ppt/diagrams/colors35.xml" ContentType="application/vnd.openxmlformats-officedocument.drawingml.diagramColors+xml"/>
  <Override PartName="/ppt/diagrams/drawing35.xml" ContentType="application/vnd.ms-office.drawingml.diagramDrawing+xml"/>
  <Override PartName="/ppt/diagrams/data36.xml" ContentType="application/vnd.openxmlformats-officedocument.drawingml.diagramData+xml"/>
  <Override PartName="/ppt/diagrams/layout36.xml" ContentType="application/vnd.openxmlformats-officedocument.drawingml.diagramLayout+xml"/>
  <Override PartName="/ppt/diagrams/quickStyle36.xml" ContentType="application/vnd.openxmlformats-officedocument.drawingml.diagramStyle+xml"/>
  <Override PartName="/ppt/diagrams/colors36.xml" ContentType="application/vnd.openxmlformats-officedocument.drawingml.diagramColors+xml"/>
  <Override PartName="/ppt/diagrams/drawing36.xml" ContentType="application/vnd.ms-office.drawingml.diagramDrawing+xml"/>
  <Override PartName="/ppt/diagrams/data37.xml" ContentType="application/vnd.openxmlformats-officedocument.drawingml.diagramData+xml"/>
  <Override PartName="/ppt/diagrams/layout37.xml" ContentType="application/vnd.openxmlformats-officedocument.drawingml.diagramLayout+xml"/>
  <Override PartName="/ppt/diagrams/quickStyle37.xml" ContentType="application/vnd.openxmlformats-officedocument.drawingml.diagramStyle+xml"/>
  <Override PartName="/ppt/diagrams/colors37.xml" ContentType="application/vnd.openxmlformats-officedocument.drawingml.diagramColors+xml"/>
  <Override PartName="/ppt/diagrams/drawing37.xml" ContentType="application/vnd.ms-office.drawingml.diagramDrawing+xml"/>
  <Override PartName="/ppt/diagrams/data38.xml" ContentType="application/vnd.openxmlformats-officedocument.drawingml.diagramData+xml"/>
  <Override PartName="/ppt/diagrams/layout38.xml" ContentType="application/vnd.openxmlformats-officedocument.drawingml.diagramLayout+xml"/>
  <Override PartName="/ppt/diagrams/quickStyle38.xml" ContentType="application/vnd.openxmlformats-officedocument.drawingml.diagramStyle+xml"/>
  <Override PartName="/ppt/diagrams/colors38.xml" ContentType="application/vnd.openxmlformats-officedocument.drawingml.diagramColors+xml"/>
  <Override PartName="/ppt/diagrams/drawing38.xml" ContentType="application/vnd.ms-office.drawingml.diagramDrawing+xml"/>
  <Override PartName="/ppt/diagrams/data39.xml" ContentType="application/vnd.openxmlformats-officedocument.drawingml.diagramData+xml"/>
  <Override PartName="/ppt/diagrams/layout39.xml" ContentType="application/vnd.openxmlformats-officedocument.drawingml.diagramLayout+xml"/>
  <Override PartName="/ppt/diagrams/quickStyle39.xml" ContentType="application/vnd.openxmlformats-officedocument.drawingml.diagramStyle+xml"/>
  <Override PartName="/ppt/diagrams/colors39.xml" ContentType="application/vnd.openxmlformats-officedocument.drawingml.diagramColors+xml"/>
  <Override PartName="/ppt/diagrams/drawing39.xml" ContentType="application/vnd.ms-office.drawingml.diagramDrawing+xml"/>
  <Override PartName="/ppt/diagrams/data40.xml" ContentType="application/vnd.openxmlformats-officedocument.drawingml.diagramData+xml"/>
  <Override PartName="/ppt/diagrams/layout40.xml" ContentType="application/vnd.openxmlformats-officedocument.drawingml.diagramLayout+xml"/>
  <Override PartName="/ppt/diagrams/quickStyle40.xml" ContentType="application/vnd.openxmlformats-officedocument.drawingml.diagramStyle+xml"/>
  <Override PartName="/ppt/diagrams/colors40.xml" ContentType="application/vnd.openxmlformats-officedocument.drawingml.diagramColors+xml"/>
  <Override PartName="/ppt/diagrams/drawing40.xml" ContentType="application/vnd.ms-office.drawingml.diagramDrawing+xml"/>
  <Override PartName="/ppt/diagrams/data41.xml" ContentType="application/vnd.openxmlformats-officedocument.drawingml.diagramData+xml"/>
  <Override PartName="/ppt/diagrams/layout41.xml" ContentType="application/vnd.openxmlformats-officedocument.drawingml.diagramLayout+xml"/>
  <Override PartName="/ppt/diagrams/quickStyle41.xml" ContentType="application/vnd.openxmlformats-officedocument.drawingml.diagramStyle+xml"/>
  <Override PartName="/ppt/diagrams/colors41.xml" ContentType="application/vnd.openxmlformats-officedocument.drawingml.diagramColors+xml"/>
  <Override PartName="/ppt/diagrams/drawing41.xml" ContentType="application/vnd.ms-office.drawingml.diagramDrawing+xml"/>
  <Override PartName="/ppt/diagrams/data42.xml" ContentType="application/vnd.openxmlformats-officedocument.drawingml.diagramData+xml"/>
  <Override PartName="/ppt/diagrams/layout42.xml" ContentType="application/vnd.openxmlformats-officedocument.drawingml.diagramLayout+xml"/>
  <Override PartName="/ppt/diagrams/quickStyle42.xml" ContentType="application/vnd.openxmlformats-officedocument.drawingml.diagramStyle+xml"/>
  <Override PartName="/ppt/diagrams/colors42.xml" ContentType="application/vnd.openxmlformats-officedocument.drawingml.diagramColors+xml"/>
  <Override PartName="/ppt/diagrams/drawing42.xml" ContentType="application/vnd.ms-office.drawingml.diagramDrawing+xml"/>
  <Override PartName="/ppt/diagrams/data43.xml" ContentType="application/vnd.openxmlformats-officedocument.drawingml.diagramData+xml"/>
  <Override PartName="/ppt/diagrams/layout43.xml" ContentType="application/vnd.openxmlformats-officedocument.drawingml.diagramLayout+xml"/>
  <Override PartName="/ppt/diagrams/quickStyle43.xml" ContentType="application/vnd.openxmlformats-officedocument.drawingml.diagramStyle+xml"/>
  <Override PartName="/ppt/diagrams/colors43.xml" ContentType="application/vnd.openxmlformats-officedocument.drawingml.diagramColors+xml"/>
  <Override PartName="/ppt/diagrams/drawing43.xml" ContentType="application/vnd.ms-office.drawingml.diagramDrawing+xml"/>
  <Override PartName="/ppt/diagrams/data44.xml" ContentType="application/vnd.openxmlformats-officedocument.drawingml.diagramData+xml"/>
  <Override PartName="/ppt/diagrams/layout44.xml" ContentType="application/vnd.openxmlformats-officedocument.drawingml.diagramLayout+xml"/>
  <Override PartName="/ppt/diagrams/quickStyle44.xml" ContentType="application/vnd.openxmlformats-officedocument.drawingml.diagramStyle+xml"/>
  <Override PartName="/ppt/diagrams/colors44.xml" ContentType="application/vnd.openxmlformats-officedocument.drawingml.diagramColors+xml"/>
  <Override PartName="/ppt/diagrams/drawing44.xml" ContentType="application/vnd.ms-office.drawingml.diagramDrawing+xml"/>
  <Override PartName="/ppt/diagrams/data45.xml" ContentType="application/vnd.openxmlformats-officedocument.drawingml.diagramData+xml"/>
  <Override PartName="/ppt/diagrams/layout45.xml" ContentType="application/vnd.openxmlformats-officedocument.drawingml.diagramLayout+xml"/>
  <Override PartName="/ppt/diagrams/quickStyle45.xml" ContentType="application/vnd.openxmlformats-officedocument.drawingml.diagramStyle+xml"/>
  <Override PartName="/ppt/diagrams/colors45.xml" ContentType="application/vnd.openxmlformats-officedocument.drawingml.diagramColors+xml"/>
  <Override PartName="/ppt/diagrams/drawing45.xml" ContentType="application/vnd.ms-office.drawingml.diagramDrawing+xml"/>
  <Override PartName="/ppt/diagrams/data46.xml" ContentType="application/vnd.openxmlformats-officedocument.drawingml.diagramData+xml"/>
  <Override PartName="/ppt/diagrams/layout46.xml" ContentType="application/vnd.openxmlformats-officedocument.drawingml.diagramLayout+xml"/>
  <Override PartName="/ppt/diagrams/quickStyle46.xml" ContentType="application/vnd.openxmlformats-officedocument.drawingml.diagramStyle+xml"/>
  <Override PartName="/ppt/diagrams/colors46.xml" ContentType="application/vnd.openxmlformats-officedocument.drawingml.diagramColors+xml"/>
  <Override PartName="/ppt/diagrams/drawing46.xml" ContentType="application/vnd.ms-office.drawingml.diagramDrawing+xml"/>
  <Override PartName="/ppt/diagrams/data47.xml" ContentType="application/vnd.openxmlformats-officedocument.drawingml.diagramData+xml"/>
  <Override PartName="/ppt/diagrams/layout47.xml" ContentType="application/vnd.openxmlformats-officedocument.drawingml.diagramLayout+xml"/>
  <Override PartName="/ppt/diagrams/quickStyle47.xml" ContentType="application/vnd.openxmlformats-officedocument.drawingml.diagramStyle+xml"/>
  <Override PartName="/ppt/diagrams/colors47.xml" ContentType="application/vnd.openxmlformats-officedocument.drawingml.diagramColors+xml"/>
  <Override PartName="/ppt/diagrams/drawing47.xml" ContentType="application/vnd.ms-office.drawingml.diagramDrawing+xml"/>
  <Override PartName="/ppt/diagrams/data48.xml" ContentType="application/vnd.openxmlformats-officedocument.drawingml.diagramData+xml"/>
  <Override PartName="/ppt/diagrams/layout48.xml" ContentType="application/vnd.openxmlformats-officedocument.drawingml.diagramLayout+xml"/>
  <Override PartName="/ppt/diagrams/quickStyle48.xml" ContentType="application/vnd.openxmlformats-officedocument.drawingml.diagramStyle+xml"/>
  <Override PartName="/ppt/diagrams/colors48.xml" ContentType="application/vnd.openxmlformats-officedocument.drawingml.diagramColors+xml"/>
  <Override PartName="/ppt/diagrams/drawing48.xml" ContentType="application/vnd.ms-office.drawingml.diagramDrawing+xml"/>
  <Override PartName="/ppt/diagrams/data49.xml" ContentType="application/vnd.openxmlformats-officedocument.drawingml.diagramData+xml"/>
  <Override PartName="/ppt/diagrams/layout49.xml" ContentType="application/vnd.openxmlformats-officedocument.drawingml.diagramLayout+xml"/>
  <Override PartName="/ppt/diagrams/quickStyle49.xml" ContentType="application/vnd.openxmlformats-officedocument.drawingml.diagramStyle+xml"/>
  <Override PartName="/ppt/diagrams/colors49.xml" ContentType="application/vnd.openxmlformats-officedocument.drawingml.diagramColors+xml"/>
  <Override PartName="/ppt/diagrams/drawing49.xml" ContentType="application/vnd.ms-office.drawingml.diagramDrawing+xml"/>
  <Override PartName="/ppt/diagrams/data50.xml" ContentType="application/vnd.openxmlformats-officedocument.drawingml.diagramData+xml"/>
  <Override PartName="/ppt/diagrams/layout50.xml" ContentType="application/vnd.openxmlformats-officedocument.drawingml.diagramLayout+xml"/>
  <Override PartName="/ppt/diagrams/quickStyle50.xml" ContentType="application/vnd.openxmlformats-officedocument.drawingml.diagramStyle+xml"/>
  <Override PartName="/ppt/diagrams/colors50.xml" ContentType="application/vnd.openxmlformats-officedocument.drawingml.diagramColors+xml"/>
  <Override PartName="/ppt/diagrams/drawing50.xml" ContentType="application/vnd.ms-office.drawingml.diagramDrawing+xml"/>
  <Override PartName="/ppt/diagrams/data51.xml" ContentType="application/vnd.openxmlformats-officedocument.drawingml.diagramData+xml"/>
  <Override PartName="/ppt/diagrams/layout51.xml" ContentType="application/vnd.openxmlformats-officedocument.drawingml.diagramLayout+xml"/>
  <Override PartName="/ppt/diagrams/quickStyle51.xml" ContentType="application/vnd.openxmlformats-officedocument.drawingml.diagramStyle+xml"/>
  <Override PartName="/ppt/diagrams/colors51.xml" ContentType="application/vnd.openxmlformats-officedocument.drawingml.diagramColors+xml"/>
  <Override PartName="/ppt/diagrams/drawing51.xml" ContentType="application/vnd.ms-office.drawingml.diagramDrawing+xml"/>
  <Override PartName="/ppt/diagrams/data52.xml" ContentType="application/vnd.openxmlformats-officedocument.drawingml.diagramData+xml"/>
  <Override PartName="/ppt/diagrams/layout52.xml" ContentType="application/vnd.openxmlformats-officedocument.drawingml.diagramLayout+xml"/>
  <Override PartName="/ppt/diagrams/quickStyle52.xml" ContentType="application/vnd.openxmlformats-officedocument.drawingml.diagramStyle+xml"/>
  <Override PartName="/ppt/diagrams/colors52.xml" ContentType="application/vnd.openxmlformats-officedocument.drawingml.diagramColors+xml"/>
  <Override PartName="/ppt/diagrams/drawing52.xml" ContentType="application/vnd.ms-office.drawingml.diagramDrawing+xml"/>
  <Override PartName="/ppt/diagrams/data53.xml" ContentType="application/vnd.openxmlformats-officedocument.drawingml.diagramData+xml"/>
  <Override PartName="/ppt/diagrams/layout53.xml" ContentType="application/vnd.openxmlformats-officedocument.drawingml.diagramLayout+xml"/>
  <Override PartName="/ppt/diagrams/quickStyle53.xml" ContentType="application/vnd.openxmlformats-officedocument.drawingml.diagramStyle+xml"/>
  <Override PartName="/ppt/diagrams/colors53.xml" ContentType="application/vnd.openxmlformats-officedocument.drawingml.diagramColors+xml"/>
  <Override PartName="/ppt/diagrams/drawing53.xml" ContentType="application/vnd.ms-office.drawingml.diagramDrawing+xml"/>
  <Override PartName="/ppt/diagrams/data54.xml" ContentType="application/vnd.openxmlformats-officedocument.drawingml.diagramData+xml"/>
  <Override PartName="/ppt/diagrams/layout54.xml" ContentType="application/vnd.openxmlformats-officedocument.drawingml.diagramLayout+xml"/>
  <Override PartName="/ppt/diagrams/quickStyle54.xml" ContentType="application/vnd.openxmlformats-officedocument.drawingml.diagramStyle+xml"/>
  <Override PartName="/ppt/diagrams/colors54.xml" ContentType="application/vnd.openxmlformats-officedocument.drawingml.diagramColors+xml"/>
  <Override PartName="/ppt/diagrams/drawing54.xml" ContentType="application/vnd.ms-office.drawingml.diagramDrawing+xml"/>
  <Override PartName="/ppt/diagrams/data55.xml" ContentType="application/vnd.openxmlformats-officedocument.drawingml.diagramData+xml"/>
  <Override PartName="/ppt/diagrams/layout55.xml" ContentType="application/vnd.openxmlformats-officedocument.drawingml.diagramLayout+xml"/>
  <Override PartName="/ppt/diagrams/quickStyle55.xml" ContentType="application/vnd.openxmlformats-officedocument.drawingml.diagramStyle+xml"/>
  <Override PartName="/ppt/diagrams/colors55.xml" ContentType="application/vnd.openxmlformats-officedocument.drawingml.diagramColors+xml"/>
  <Override PartName="/ppt/diagrams/drawing55.xml" ContentType="application/vnd.ms-office.drawingml.diagramDrawing+xml"/>
  <Override PartName="/ppt/diagrams/data56.xml" ContentType="application/vnd.openxmlformats-officedocument.drawingml.diagramData+xml"/>
  <Override PartName="/ppt/diagrams/layout56.xml" ContentType="application/vnd.openxmlformats-officedocument.drawingml.diagramLayout+xml"/>
  <Override PartName="/ppt/diagrams/quickStyle56.xml" ContentType="application/vnd.openxmlformats-officedocument.drawingml.diagramStyle+xml"/>
  <Override PartName="/ppt/diagrams/colors56.xml" ContentType="application/vnd.openxmlformats-officedocument.drawingml.diagramColors+xml"/>
  <Override PartName="/ppt/diagrams/drawing56.xml" ContentType="application/vnd.ms-office.drawingml.diagramDrawing+xml"/>
  <Override PartName="/ppt/diagrams/data57.xml" ContentType="application/vnd.openxmlformats-officedocument.drawingml.diagramData+xml"/>
  <Override PartName="/ppt/diagrams/layout57.xml" ContentType="application/vnd.openxmlformats-officedocument.drawingml.diagramLayout+xml"/>
  <Override PartName="/ppt/diagrams/quickStyle57.xml" ContentType="application/vnd.openxmlformats-officedocument.drawingml.diagramStyle+xml"/>
  <Override PartName="/ppt/diagrams/colors57.xml" ContentType="application/vnd.openxmlformats-officedocument.drawingml.diagramColors+xml"/>
  <Override PartName="/ppt/diagrams/drawing57.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8"/>
  </p:notesMasterIdLst>
  <p:sldIdLst>
    <p:sldId id="256" r:id="rId2"/>
    <p:sldId id="291" r:id="rId3"/>
    <p:sldId id="341" r:id="rId4"/>
    <p:sldId id="344" r:id="rId5"/>
    <p:sldId id="345" r:id="rId6"/>
    <p:sldId id="346" r:id="rId7"/>
    <p:sldId id="296" r:id="rId8"/>
    <p:sldId id="347" r:id="rId9"/>
    <p:sldId id="300" r:id="rId10"/>
    <p:sldId id="301" r:id="rId11"/>
    <p:sldId id="343" r:id="rId12"/>
    <p:sldId id="348" r:id="rId13"/>
    <p:sldId id="304" r:id="rId14"/>
    <p:sldId id="303" r:id="rId15"/>
    <p:sldId id="307" r:id="rId16"/>
    <p:sldId id="349" r:id="rId17"/>
    <p:sldId id="309" r:id="rId18"/>
    <p:sldId id="311" r:id="rId19"/>
    <p:sldId id="312" r:id="rId20"/>
    <p:sldId id="313" r:id="rId21"/>
    <p:sldId id="314" r:id="rId22"/>
    <p:sldId id="315" r:id="rId23"/>
    <p:sldId id="317" r:id="rId24"/>
    <p:sldId id="350" r:id="rId25"/>
    <p:sldId id="319" r:id="rId26"/>
    <p:sldId id="342" r:id="rId27"/>
    <p:sldId id="321" r:id="rId28"/>
    <p:sldId id="322" r:id="rId29"/>
    <p:sldId id="323" r:id="rId30"/>
    <p:sldId id="324" r:id="rId31"/>
    <p:sldId id="326" r:id="rId32"/>
    <p:sldId id="329" r:id="rId33"/>
    <p:sldId id="330" r:id="rId34"/>
    <p:sldId id="331" r:id="rId35"/>
    <p:sldId id="332" r:id="rId36"/>
    <p:sldId id="333" r:id="rId37"/>
    <p:sldId id="335" r:id="rId38"/>
    <p:sldId id="351" r:id="rId39"/>
    <p:sldId id="353" r:id="rId40"/>
    <p:sldId id="357" r:id="rId41"/>
    <p:sldId id="358" r:id="rId42"/>
    <p:sldId id="356" r:id="rId43"/>
    <p:sldId id="336" r:id="rId44"/>
    <p:sldId id="337" r:id="rId45"/>
    <p:sldId id="338" r:id="rId46"/>
    <p:sldId id="339" r:id="rId47"/>
  </p:sldIdLst>
  <p:sldSz cx="9144000" cy="6858000" type="screen4x3"/>
  <p:notesSz cx="6858000" cy="9144000"/>
  <p:embeddedFontLst>
    <p:embeddedFont>
      <p:font typeface="Calibri" pitchFamily="34" charset="0"/>
      <p:regular r:id="rId49"/>
      <p:bold r:id="rId50"/>
      <p:italic r:id="rId51"/>
      <p:boldItalic r:id="rId52"/>
    </p:embeddedFont>
    <p:embeddedFont>
      <p:font typeface="楷体" pitchFamily="49" charset="-122"/>
      <p:regular r:id="rId53"/>
    </p:embeddedFont>
    <p:embeddedFont>
      <p:font typeface="黑体" pitchFamily="49" charset="-122"/>
      <p:regular r:id="rId54"/>
    </p:embeddedFont>
    <p:embeddedFont>
      <p:font typeface="仿宋" pitchFamily="49" charset="-122"/>
      <p:regular r:id="rId55"/>
    </p:embeddedFont>
    <p:embeddedFont>
      <p:font typeface="Impact" pitchFamily="34" charset="0"/>
      <p:regular r:id="rId56"/>
    </p:embeddedFont>
    <p:embeddedFont>
      <p:font typeface="华文行楷" pitchFamily="2" charset="-122"/>
      <p:regular r:id="rId57"/>
    </p:embeddedFont>
    <p:embeddedFont>
      <p:font typeface="微软雅黑" pitchFamily="34" charset="-122"/>
      <p:regular r:id="rId58"/>
      <p:bold r:id="rId5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66"/>
    <a:srgbClr val="769535"/>
    <a:srgbClr val="969632"/>
    <a:srgbClr val="9876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21429" autoAdjust="0"/>
    <p:restoredTop sz="94626" autoAdjust="0"/>
  </p:normalViewPr>
  <p:slideViewPr>
    <p:cSldViewPr>
      <p:cViewPr varScale="1">
        <p:scale>
          <a:sx n="84" d="100"/>
          <a:sy n="84" d="100"/>
        </p:scale>
        <p:origin x="-954" y="-90"/>
      </p:cViewPr>
      <p:guideLst>
        <p:guide orient="horz" pos="2160"/>
        <p:guide pos="2880"/>
      </p:guideLst>
    </p:cSldViewPr>
  </p:slideViewPr>
  <p:outlineViewPr>
    <p:cViewPr>
      <p:scale>
        <a:sx n="33" d="100"/>
        <a:sy n="33" d="100"/>
      </p:scale>
      <p:origin x="0" y="1541"/>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font" Target="fonts/font2.fntdata"/><Relationship Id="rId55" Type="http://schemas.openxmlformats.org/officeDocument/2006/relationships/font" Target="fonts/font7.fntdata"/><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font" Target="fonts/font6.fntdata"/><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5.fntdata"/><Relationship Id="rId58" Type="http://schemas.openxmlformats.org/officeDocument/2006/relationships/font" Target="fonts/font10.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fntdata"/><Relationship Id="rId57" Type="http://schemas.openxmlformats.org/officeDocument/2006/relationships/font" Target="fonts/font9.fntdata"/><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4.fntdata"/><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56" Type="http://schemas.openxmlformats.org/officeDocument/2006/relationships/font" Target="fonts/font8.fntdata"/><Relationship Id="rId8" Type="http://schemas.openxmlformats.org/officeDocument/2006/relationships/slide" Target="slides/slide7.xml"/><Relationship Id="rId51" Type="http://schemas.openxmlformats.org/officeDocument/2006/relationships/font" Target="fonts/font3.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11.fntdata"/></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7.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1837383-7E9C-4F0F-9F33-BB83C1DD8945}" type="doc">
      <dgm:prSet loTypeId="urn:microsoft.com/office/officeart/2005/8/layout/list1" loCatId="list" qsTypeId="urn:microsoft.com/office/officeart/2005/8/quickstyle/3d1" qsCatId="3D" csTypeId="urn:microsoft.com/office/officeart/2005/8/colors/colorful2" csCatId="colorful" phldr="1"/>
      <dgm:spPr/>
      <dgm:t>
        <a:bodyPr/>
        <a:lstStyle/>
        <a:p>
          <a:endParaRPr lang="zh-CN" altLang="en-US"/>
        </a:p>
      </dgm:t>
    </dgm:pt>
    <dgm:pt modelId="{7467568D-610E-4D75-9E6C-74573121E462}">
      <dgm:prSet phldrT="[文本]"/>
      <dgm:spPr/>
      <dgm:t>
        <a:bodyPr/>
        <a:lstStyle/>
        <a:p>
          <a:r>
            <a:rPr lang="zh-CN" altLang="en-US" b="1" cap="none" spc="0" dirty="0" smtClean="0">
              <a:ln w="18000">
                <a:prstDash val="solid"/>
                <a:miter lim="800000"/>
              </a:ln>
              <a:solidFill>
                <a:schemeClr val="bg1">
                  <a:lumMod val="95000"/>
                </a:schemeClr>
              </a:solidFill>
              <a:effectLst>
                <a:outerShdw blurRad="25500" dist="23000" dir="7020000" algn="tl">
                  <a:srgbClr val="000000">
                    <a:alpha val="50000"/>
                  </a:srgbClr>
                </a:outerShdw>
              </a:effectLst>
            </a:rPr>
            <a:t>一、大学生社会实践的理论与意义</a:t>
          </a:r>
          <a:endParaRPr lang="zh-CN" altLang="en-US" b="1" cap="none" spc="0" dirty="0">
            <a:ln w="18000">
              <a:prstDash val="solid"/>
              <a:miter lim="800000"/>
            </a:ln>
            <a:solidFill>
              <a:schemeClr val="bg1">
                <a:lumMod val="95000"/>
              </a:schemeClr>
            </a:solidFill>
            <a:effectLst>
              <a:outerShdw blurRad="25500" dist="23000" dir="7020000" algn="tl">
                <a:srgbClr val="000000">
                  <a:alpha val="50000"/>
                </a:srgbClr>
              </a:outerShdw>
            </a:effectLst>
          </a:endParaRPr>
        </a:p>
      </dgm:t>
    </dgm:pt>
    <dgm:pt modelId="{43AA9A03-BFA1-4F26-9668-53FB1B9F4656}" type="parTrans" cxnId="{CB22B881-82D9-4064-98DE-DA1986A1B67E}">
      <dgm:prSet/>
      <dgm:spPr/>
      <dgm:t>
        <a:bodyPr/>
        <a:lstStyle/>
        <a:p>
          <a:endParaRPr lang="zh-CN" altLang="en-US" b="1" cap="none" spc="0">
            <a:ln w="18000">
              <a:solidFill>
                <a:schemeClr val="accent2">
                  <a:satMod val="140000"/>
                </a:schemeClr>
              </a:solidFill>
              <a:prstDash val="solid"/>
              <a:miter lim="800000"/>
            </a:ln>
            <a:noFill/>
            <a:effectLst>
              <a:outerShdw blurRad="25500" dist="23000" dir="7020000" algn="tl">
                <a:srgbClr val="000000">
                  <a:alpha val="50000"/>
                </a:srgbClr>
              </a:outerShdw>
            </a:effectLst>
          </a:endParaRPr>
        </a:p>
      </dgm:t>
    </dgm:pt>
    <dgm:pt modelId="{07415F73-FE8F-4A7D-8EA4-E3BB8C861619}" type="sibTrans" cxnId="{CB22B881-82D9-4064-98DE-DA1986A1B67E}">
      <dgm:prSet/>
      <dgm:spPr/>
      <dgm:t>
        <a:bodyPr/>
        <a:lstStyle/>
        <a:p>
          <a:endParaRPr lang="zh-CN" altLang="en-US" b="1" cap="none" spc="0">
            <a:ln w="18000">
              <a:solidFill>
                <a:schemeClr val="accent2">
                  <a:satMod val="140000"/>
                </a:schemeClr>
              </a:solidFill>
              <a:prstDash val="solid"/>
              <a:miter lim="800000"/>
            </a:ln>
            <a:noFill/>
            <a:effectLst>
              <a:outerShdw blurRad="25500" dist="23000" dir="7020000" algn="tl">
                <a:srgbClr val="000000">
                  <a:alpha val="50000"/>
                </a:srgbClr>
              </a:outerShdw>
            </a:effectLst>
          </a:endParaRPr>
        </a:p>
      </dgm:t>
    </dgm:pt>
    <dgm:pt modelId="{A7838A02-FE3E-4F8E-92A9-8ED20C521E5D}">
      <dgm:prSet phldrT="[文本]"/>
      <dgm:spPr/>
      <dgm:t>
        <a:bodyPr/>
        <a:lstStyle/>
        <a:p>
          <a:r>
            <a:rPr lang="zh-CN" altLang="en-US" b="1" cap="none" spc="0" dirty="0" smtClean="0">
              <a:ln w="18000">
                <a:prstDash val="solid"/>
                <a:miter lim="800000"/>
              </a:ln>
              <a:effectLst>
                <a:outerShdw blurRad="25500" dist="23000" dir="7020000" algn="tl">
                  <a:srgbClr val="000000">
                    <a:alpha val="50000"/>
                  </a:srgbClr>
                </a:outerShdw>
              </a:effectLst>
            </a:rPr>
            <a:t>二、大学生社会实践的选题与策划</a:t>
          </a:r>
          <a:endParaRPr lang="zh-CN" altLang="en-US" b="1" cap="none" spc="0" dirty="0">
            <a:ln w="18000">
              <a:prstDash val="solid"/>
              <a:miter lim="800000"/>
            </a:ln>
            <a:effectLst>
              <a:outerShdw blurRad="25500" dist="23000" dir="7020000" algn="tl">
                <a:srgbClr val="000000">
                  <a:alpha val="50000"/>
                </a:srgbClr>
              </a:outerShdw>
            </a:effectLst>
          </a:endParaRPr>
        </a:p>
      </dgm:t>
    </dgm:pt>
    <dgm:pt modelId="{4FB8A148-2FE2-41B1-A8B9-4BD52C17550B}" type="parTrans" cxnId="{FC3E55BD-FAC8-45E9-9ED0-1F482C9BFD48}">
      <dgm:prSet/>
      <dgm:spPr/>
      <dgm:t>
        <a:bodyPr/>
        <a:lstStyle/>
        <a:p>
          <a:endParaRPr lang="zh-CN" altLang="en-US"/>
        </a:p>
      </dgm:t>
    </dgm:pt>
    <dgm:pt modelId="{7A6E3002-7C19-45C7-BBED-FDAA084587A2}" type="sibTrans" cxnId="{FC3E55BD-FAC8-45E9-9ED0-1F482C9BFD48}">
      <dgm:prSet/>
      <dgm:spPr/>
      <dgm:t>
        <a:bodyPr/>
        <a:lstStyle/>
        <a:p>
          <a:endParaRPr lang="zh-CN" altLang="en-US"/>
        </a:p>
      </dgm:t>
    </dgm:pt>
    <dgm:pt modelId="{22323695-494C-4AC0-955C-5795A2A1A76A}">
      <dgm:prSet phldrT="[文本]"/>
      <dgm:spPr/>
      <dgm:t>
        <a:bodyPr/>
        <a:lstStyle/>
        <a:p>
          <a:r>
            <a:rPr lang="zh-CN" altLang="en-US" b="1" cap="none" spc="0" dirty="0" smtClean="0">
              <a:ln w="18000">
                <a:prstDash val="solid"/>
                <a:miter lim="800000"/>
              </a:ln>
              <a:effectLst>
                <a:outerShdw blurRad="25500" dist="23000" dir="7020000" algn="tl">
                  <a:srgbClr val="000000">
                    <a:alpha val="50000"/>
                  </a:srgbClr>
                </a:outerShdw>
              </a:effectLst>
            </a:rPr>
            <a:t>三、大学生社会实践的准备与实施</a:t>
          </a:r>
          <a:endParaRPr lang="zh-CN" altLang="en-US" b="1" cap="none" spc="0" dirty="0">
            <a:ln w="18000">
              <a:prstDash val="solid"/>
              <a:miter lim="800000"/>
            </a:ln>
            <a:effectLst>
              <a:outerShdw blurRad="25500" dist="23000" dir="7020000" algn="tl">
                <a:srgbClr val="000000">
                  <a:alpha val="50000"/>
                </a:srgbClr>
              </a:outerShdw>
            </a:effectLst>
          </a:endParaRPr>
        </a:p>
      </dgm:t>
    </dgm:pt>
    <dgm:pt modelId="{BA04FEEB-2E12-4293-8521-D5A69DB3CFDE}" type="parTrans" cxnId="{9D2CD4BD-C387-4131-ABBB-B66DCBC48F01}">
      <dgm:prSet/>
      <dgm:spPr/>
      <dgm:t>
        <a:bodyPr/>
        <a:lstStyle/>
        <a:p>
          <a:endParaRPr lang="zh-CN" altLang="en-US"/>
        </a:p>
      </dgm:t>
    </dgm:pt>
    <dgm:pt modelId="{EA199147-F37C-4528-A74C-D6ED83DACEE5}" type="sibTrans" cxnId="{9D2CD4BD-C387-4131-ABBB-B66DCBC48F01}">
      <dgm:prSet/>
      <dgm:spPr/>
      <dgm:t>
        <a:bodyPr/>
        <a:lstStyle/>
        <a:p>
          <a:endParaRPr lang="zh-CN" altLang="en-US"/>
        </a:p>
      </dgm:t>
    </dgm:pt>
    <dgm:pt modelId="{7F0F0968-21D2-46FB-A59E-406C4EDD94A1}">
      <dgm:prSet phldrT="[文本]"/>
      <dgm:spPr/>
      <dgm:t>
        <a:bodyPr/>
        <a:lstStyle/>
        <a:p>
          <a:r>
            <a:rPr lang="zh-CN" altLang="en-US" b="1" cap="none" spc="0" dirty="0" smtClean="0">
              <a:ln w="18000">
                <a:prstDash val="solid"/>
                <a:miter lim="800000"/>
              </a:ln>
              <a:effectLst>
                <a:outerShdw blurRad="25500" dist="23000" dir="7020000" algn="tl">
                  <a:srgbClr val="000000">
                    <a:alpha val="50000"/>
                  </a:srgbClr>
                </a:outerShdw>
              </a:effectLst>
            </a:rPr>
            <a:t>四、大学生社会实践的考核</a:t>
          </a:r>
          <a:endParaRPr lang="zh-CN" altLang="en-US" b="1" cap="none" spc="0" dirty="0">
            <a:ln w="18000">
              <a:prstDash val="solid"/>
              <a:miter lim="800000"/>
            </a:ln>
            <a:effectLst>
              <a:outerShdw blurRad="25500" dist="23000" dir="7020000" algn="tl">
                <a:srgbClr val="000000">
                  <a:alpha val="50000"/>
                </a:srgbClr>
              </a:outerShdw>
            </a:effectLst>
          </a:endParaRPr>
        </a:p>
      </dgm:t>
    </dgm:pt>
    <dgm:pt modelId="{CB798693-34AE-4131-ABB9-9C4AD04A5FC1}" type="parTrans" cxnId="{9AE44491-731D-48F5-89AA-DB38E8CA795B}">
      <dgm:prSet/>
      <dgm:spPr/>
      <dgm:t>
        <a:bodyPr/>
        <a:lstStyle/>
        <a:p>
          <a:endParaRPr lang="zh-CN" altLang="en-US"/>
        </a:p>
      </dgm:t>
    </dgm:pt>
    <dgm:pt modelId="{D207771D-1904-4312-9F26-802E3F7CD5E2}" type="sibTrans" cxnId="{9AE44491-731D-48F5-89AA-DB38E8CA795B}">
      <dgm:prSet/>
      <dgm:spPr/>
      <dgm:t>
        <a:bodyPr/>
        <a:lstStyle/>
        <a:p>
          <a:endParaRPr lang="zh-CN" altLang="en-US"/>
        </a:p>
      </dgm:t>
    </dgm:pt>
    <dgm:pt modelId="{F908AB67-3631-45FD-A52E-CB66375C674F}" type="pres">
      <dgm:prSet presAssocID="{61837383-7E9C-4F0F-9F33-BB83C1DD8945}" presName="linear" presStyleCnt="0">
        <dgm:presLayoutVars>
          <dgm:dir/>
          <dgm:animLvl val="lvl"/>
          <dgm:resizeHandles val="exact"/>
        </dgm:presLayoutVars>
      </dgm:prSet>
      <dgm:spPr/>
      <dgm:t>
        <a:bodyPr/>
        <a:lstStyle/>
        <a:p>
          <a:endParaRPr lang="zh-CN" altLang="en-US"/>
        </a:p>
      </dgm:t>
    </dgm:pt>
    <dgm:pt modelId="{86BE63C6-9C86-4CA1-BA82-E2A513B13B68}" type="pres">
      <dgm:prSet presAssocID="{7467568D-610E-4D75-9E6C-74573121E462}" presName="parentLin" presStyleCnt="0"/>
      <dgm:spPr/>
    </dgm:pt>
    <dgm:pt modelId="{5FC49C29-00E8-4AF5-B872-F060E7E4AF2A}" type="pres">
      <dgm:prSet presAssocID="{7467568D-610E-4D75-9E6C-74573121E462}" presName="parentLeftMargin" presStyleLbl="node1" presStyleIdx="0" presStyleCnt="4"/>
      <dgm:spPr/>
      <dgm:t>
        <a:bodyPr/>
        <a:lstStyle/>
        <a:p>
          <a:endParaRPr lang="zh-CN" altLang="en-US"/>
        </a:p>
      </dgm:t>
    </dgm:pt>
    <dgm:pt modelId="{F396E392-29CF-499E-84ED-9BC7D9AA0281}" type="pres">
      <dgm:prSet presAssocID="{7467568D-610E-4D75-9E6C-74573121E462}" presName="parentText" presStyleLbl="node1" presStyleIdx="0" presStyleCnt="4" custLinFactNeighborY="-611">
        <dgm:presLayoutVars>
          <dgm:chMax val="0"/>
          <dgm:bulletEnabled val="1"/>
        </dgm:presLayoutVars>
      </dgm:prSet>
      <dgm:spPr/>
      <dgm:t>
        <a:bodyPr/>
        <a:lstStyle/>
        <a:p>
          <a:endParaRPr lang="zh-CN" altLang="en-US"/>
        </a:p>
      </dgm:t>
    </dgm:pt>
    <dgm:pt modelId="{F34D4322-CA2F-40B9-831A-0E60A7F3248C}" type="pres">
      <dgm:prSet presAssocID="{7467568D-610E-4D75-9E6C-74573121E462}" presName="negativeSpace" presStyleCnt="0"/>
      <dgm:spPr/>
    </dgm:pt>
    <dgm:pt modelId="{C939B0A0-6CB2-4E3F-B3FE-D0EA25C5D55F}" type="pres">
      <dgm:prSet presAssocID="{7467568D-610E-4D75-9E6C-74573121E462}" presName="childText" presStyleLbl="conFgAcc1" presStyleIdx="0" presStyleCnt="4">
        <dgm:presLayoutVars>
          <dgm:bulletEnabled val="1"/>
        </dgm:presLayoutVars>
      </dgm:prSet>
      <dgm:spPr/>
    </dgm:pt>
    <dgm:pt modelId="{85080872-86C9-48AB-832C-767D59484AFD}" type="pres">
      <dgm:prSet presAssocID="{07415F73-FE8F-4A7D-8EA4-E3BB8C861619}" presName="spaceBetweenRectangles" presStyleCnt="0"/>
      <dgm:spPr/>
    </dgm:pt>
    <dgm:pt modelId="{4BF9C1B3-793F-4ABC-8D95-89BC992E78DF}" type="pres">
      <dgm:prSet presAssocID="{A7838A02-FE3E-4F8E-92A9-8ED20C521E5D}" presName="parentLin" presStyleCnt="0"/>
      <dgm:spPr/>
    </dgm:pt>
    <dgm:pt modelId="{2688DA91-A4AE-4CE7-80AB-D20C8EF8094E}" type="pres">
      <dgm:prSet presAssocID="{A7838A02-FE3E-4F8E-92A9-8ED20C521E5D}" presName="parentLeftMargin" presStyleLbl="node1" presStyleIdx="0" presStyleCnt="4"/>
      <dgm:spPr/>
      <dgm:t>
        <a:bodyPr/>
        <a:lstStyle/>
        <a:p>
          <a:endParaRPr lang="zh-CN" altLang="en-US"/>
        </a:p>
      </dgm:t>
    </dgm:pt>
    <dgm:pt modelId="{255C1242-01A1-4B35-AC52-7D78EDE5DFF9}" type="pres">
      <dgm:prSet presAssocID="{A7838A02-FE3E-4F8E-92A9-8ED20C521E5D}" presName="parentText" presStyleLbl="node1" presStyleIdx="1" presStyleCnt="4">
        <dgm:presLayoutVars>
          <dgm:chMax val="0"/>
          <dgm:bulletEnabled val="1"/>
        </dgm:presLayoutVars>
      </dgm:prSet>
      <dgm:spPr/>
      <dgm:t>
        <a:bodyPr/>
        <a:lstStyle/>
        <a:p>
          <a:endParaRPr lang="zh-CN" altLang="en-US"/>
        </a:p>
      </dgm:t>
    </dgm:pt>
    <dgm:pt modelId="{10B3090B-F9C5-4FDD-BECB-6097B65AD012}" type="pres">
      <dgm:prSet presAssocID="{A7838A02-FE3E-4F8E-92A9-8ED20C521E5D}" presName="negativeSpace" presStyleCnt="0"/>
      <dgm:spPr/>
    </dgm:pt>
    <dgm:pt modelId="{0965AD61-F7BA-4C12-BA55-F88DDE6BD6A1}" type="pres">
      <dgm:prSet presAssocID="{A7838A02-FE3E-4F8E-92A9-8ED20C521E5D}" presName="childText" presStyleLbl="conFgAcc1" presStyleIdx="1" presStyleCnt="4">
        <dgm:presLayoutVars>
          <dgm:bulletEnabled val="1"/>
        </dgm:presLayoutVars>
      </dgm:prSet>
      <dgm:spPr/>
    </dgm:pt>
    <dgm:pt modelId="{3292201A-5027-408A-A9A6-949FE25E49F3}" type="pres">
      <dgm:prSet presAssocID="{7A6E3002-7C19-45C7-BBED-FDAA084587A2}" presName="spaceBetweenRectangles" presStyleCnt="0"/>
      <dgm:spPr/>
    </dgm:pt>
    <dgm:pt modelId="{40D07C39-3DFC-48E7-A431-D3882E32D0DD}" type="pres">
      <dgm:prSet presAssocID="{22323695-494C-4AC0-955C-5795A2A1A76A}" presName="parentLin" presStyleCnt="0"/>
      <dgm:spPr/>
    </dgm:pt>
    <dgm:pt modelId="{8907099C-E555-4DAB-94C2-62C97AA3E4D6}" type="pres">
      <dgm:prSet presAssocID="{22323695-494C-4AC0-955C-5795A2A1A76A}" presName="parentLeftMargin" presStyleLbl="node1" presStyleIdx="1" presStyleCnt="4"/>
      <dgm:spPr/>
      <dgm:t>
        <a:bodyPr/>
        <a:lstStyle/>
        <a:p>
          <a:endParaRPr lang="zh-CN" altLang="en-US"/>
        </a:p>
      </dgm:t>
    </dgm:pt>
    <dgm:pt modelId="{E52E657A-6EBC-4E90-856A-091D91BE8F4F}" type="pres">
      <dgm:prSet presAssocID="{22323695-494C-4AC0-955C-5795A2A1A76A}" presName="parentText" presStyleLbl="node1" presStyleIdx="2" presStyleCnt="4">
        <dgm:presLayoutVars>
          <dgm:chMax val="0"/>
          <dgm:bulletEnabled val="1"/>
        </dgm:presLayoutVars>
      </dgm:prSet>
      <dgm:spPr/>
      <dgm:t>
        <a:bodyPr/>
        <a:lstStyle/>
        <a:p>
          <a:endParaRPr lang="zh-CN" altLang="en-US"/>
        </a:p>
      </dgm:t>
    </dgm:pt>
    <dgm:pt modelId="{AD52210B-095B-4820-9C44-376775D5774A}" type="pres">
      <dgm:prSet presAssocID="{22323695-494C-4AC0-955C-5795A2A1A76A}" presName="negativeSpace" presStyleCnt="0"/>
      <dgm:spPr/>
    </dgm:pt>
    <dgm:pt modelId="{1EFF38FA-4378-432B-8970-D7F525FC8CE8}" type="pres">
      <dgm:prSet presAssocID="{22323695-494C-4AC0-955C-5795A2A1A76A}" presName="childText" presStyleLbl="conFgAcc1" presStyleIdx="2" presStyleCnt="4">
        <dgm:presLayoutVars>
          <dgm:bulletEnabled val="1"/>
        </dgm:presLayoutVars>
      </dgm:prSet>
      <dgm:spPr/>
    </dgm:pt>
    <dgm:pt modelId="{22ADBC09-1782-48FE-8C4D-EA4072A64C68}" type="pres">
      <dgm:prSet presAssocID="{EA199147-F37C-4528-A74C-D6ED83DACEE5}" presName="spaceBetweenRectangles" presStyleCnt="0"/>
      <dgm:spPr/>
    </dgm:pt>
    <dgm:pt modelId="{BD1A87DA-CFA0-4171-A0A0-3BDAAC12F399}" type="pres">
      <dgm:prSet presAssocID="{7F0F0968-21D2-46FB-A59E-406C4EDD94A1}" presName="parentLin" presStyleCnt="0"/>
      <dgm:spPr/>
    </dgm:pt>
    <dgm:pt modelId="{C4EB7416-94A8-4300-8C07-33CD98EE7FAB}" type="pres">
      <dgm:prSet presAssocID="{7F0F0968-21D2-46FB-A59E-406C4EDD94A1}" presName="parentLeftMargin" presStyleLbl="node1" presStyleIdx="2" presStyleCnt="4"/>
      <dgm:spPr/>
      <dgm:t>
        <a:bodyPr/>
        <a:lstStyle/>
        <a:p>
          <a:endParaRPr lang="zh-CN" altLang="en-US"/>
        </a:p>
      </dgm:t>
    </dgm:pt>
    <dgm:pt modelId="{FB538B28-7650-42D2-8440-DEFBCB4813C2}" type="pres">
      <dgm:prSet presAssocID="{7F0F0968-21D2-46FB-A59E-406C4EDD94A1}" presName="parentText" presStyleLbl="node1" presStyleIdx="3" presStyleCnt="4">
        <dgm:presLayoutVars>
          <dgm:chMax val="0"/>
          <dgm:bulletEnabled val="1"/>
        </dgm:presLayoutVars>
      </dgm:prSet>
      <dgm:spPr/>
      <dgm:t>
        <a:bodyPr/>
        <a:lstStyle/>
        <a:p>
          <a:endParaRPr lang="zh-CN" altLang="en-US"/>
        </a:p>
      </dgm:t>
    </dgm:pt>
    <dgm:pt modelId="{AB27D9E2-CEFC-4D5A-8813-DF22F5A8E5E6}" type="pres">
      <dgm:prSet presAssocID="{7F0F0968-21D2-46FB-A59E-406C4EDD94A1}" presName="negativeSpace" presStyleCnt="0"/>
      <dgm:spPr/>
    </dgm:pt>
    <dgm:pt modelId="{26AFD132-6E11-478F-842D-ACEF505E562B}" type="pres">
      <dgm:prSet presAssocID="{7F0F0968-21D2-46FB-A59E-406C4EDD94A1}" presName="childText" presStyleLbl="conFgAcc1" presStyleIdx="3" presStyleCnt="4">
        <dgm:presLayoutVars>
          <dgm:bulletEnabled val="1"/>
        </dgm:presLayoutVars>
      </dgm:prSet>
      <dgm:spPr/>
    </dgm:pt>
  </dgm:ptLst>
  <dgm:cxnLst>
    <dgm:cxn modelId="{8EE51608-BDCE-4E19-8CD7-5A415578DEF5}" type="presOf" srcId="{7F0F0968-21D2-46FB-A59E-406C4EDD94A1}" destId="{FB538B28-7650-42D2-8440-DEFBCB4813C2}" srcOrd="1" destOrd="0" presId="urn:microsoft.com/office/officeart/2005/8/layout/list1"/>
    <dgm:cxn modelId="{06B00762-E2AD-4402-8D41-1BE1073670E3}" type="presOf" srcId="{7467568D-610E-4D75-9E6C-74573121E462}" destId="{5FC49C29-00E8-4AF5-B872-F060E7E4AF2A}" srcOrd="0" destOrd="0" presId="urn:microsoft.com/office/officeart/2005/8/layout/list1"/>
    <dgm:cxn modelId="{6BFE37B0-8FA2-42D0-A338-97A5C7A92CD3}" type="presOf" srcId="{22323695-494C-4AC0-955C-5795A2A1A76A}" destId="{E52E657A-6EBC-4E90-856A-091D91BE8F4F}" srcOrd="1" destOrd="0" presId="urn:microsoft.com/office/officeart/2005/8/layout/list1"/>
    <dgm:cxn modelId="{4F596B1D-A9B7-41B2-8663-F1FA709DD64F}" type="presOf" srcId="{61837383-7E9C-4F0F-9F33-BB83C1DD8945}" destId="{F908AB67-3631-45FD-A52E-CB66375C674F}" srcOrd="0" destOrd="0" presId="urn:microsoft.com/office/officeart/2005/8/layout/list1"/>
    <dgm:cxn modelId="{FC3E55BD-FAC8-45E9-9ED0-1F482C9BFD48}" srcId="{61837383-7E9C-4F0F-9F33-BB83C1DD8945}" destId="{A7838A02-FE3E-4F8E-92A9-8ED20C521E5D}" srcOrd="1" destOrd="0" parTransId="{4FB8A148-2FE2-41B1-A8B9-4BD52C17550B}" sibTransId="{7A6E3002-7C19-45C7-BBED-FDAA084587A2}"/>
    <dgm:cxn modelId="{9D2CD4BD-C387-4131-ABBB-B66DCBC48F01}" srcId="{61837383-7E9C-4F0F-9F33-BB83C1DD8945}" destId="{22323695-494C-4AC0-955C-5795A2A1A76A}" srcOrd="2" destOrd="0" parTransId="{BA04FEEB-2E12-4293-8521-D5A69DB3CFDE}" sibTransId="{EA199147-F37C-4528-A74C-D6ED83DACEE5}"/>
    <dgm:cxn modelId="{C2B22B00-6D91-4CE6-BA15-8F36672871C8}" type="presOf" srcId="{22323695-494C-4AC0-955C-5795A2A1A76A}" destId="{8907099C-E555-4DAB-94C2-62C97AA3E4D6}" srcOrd="0" destOrd="0" presId="urn:microsoft.com/office/officeart/2005/8/layout/list1"/>
    <dgm:cxn modelId="{B966973E-9FB2-4753-A0F2-AB2AF6089883}" type="presOf" srcId="{7F0F0968-21D2-46FB-A59E-406C4EDD94A1}" destId="{C4EB7416-94A8-4300-8C07-33CD98EE7FAB}" srcOrd="0" destOrd="0" presId="urn:microsoft.com/office/officeart/2005/8/layout/list1"/>
    <dgm:cxn modelId="{9AE44491-731D-48F5-89AA-DB38E8CA795B}" srcId="{61837383-7E9C-4F0F-9F33-BB83C1DD8945}" destId="{7F0F0968-21D2-46FB-A59E-406C4EDD94A1}" srcOrd="3" destOrd="0" parTransId="{CB798693-34AE-4131-ABB9-9C4AD04A5FC1}" sibTransId="{D207771D-1904-4312-9F26-802E3F7CD5E2}"/>
    <dgm:cxn modelId="{CB22B881-82D9-4064-98DE-DA1986A1B67E}" srcId="{61837383-7E9C-4F0F-9F33-BB83C1DD8945}" destId="{7467568D-610E-4D75-9E6C-74573121E462}" srcOrd="0" destOrd="0" parTransId="{43AA9A03-BFA1-4F26-9668-53FB1B9F4656}" sibTransId="{07415F73-FE8F-4A7D-8EA4-E3BB8C861619}"/>
    <dgm:cxn modelId="{9FF66EF3-1632-4490-B78A-9B31E18D0684}" type="presOf" srcId="{A7838A02-FE3E-4F8E-92A9-8ED20C521E5D}" destId="{2688DA91-A4AE-4CE7-80AB-D20C8EF8094E}" srcOrd="0" destOrd="0" presId="urn:microsoft.com/office/officeart/2005/8/layout/list1"/>
    <dgm:cxn modelId="{98AC848F-0F5F-4053-A859-2CE09664CDD8}" type="presOf" srcId="{A7838A02-FE3E-4F8E-92A9-8ED20C521E5D}" destId="{255C1242-01A1-4B35-AC52-7D78EDE5DFF9}" srcOrd="1" destOrd="0" presId="urn:microsoft.com/office/officeart/2005/8/layout/list1"/>
    <dgm:cxn modelId="{5ED4F9E3-B640-4F2F-AFF5-24EABA50F9CA}" type="presOf" srcId="{7467568D-610E-4D75-9E6C-74573121E462}" destId="{F396E392-29CF-499E-84ED-9BC7D9AA0281}" srcOrd="1" destOrd="0" presId="urn:microsoft.com/office/officeart/2005/8/layout/list1"/>
    <dgm:cxn modelId="{596EDF23-24B8-4940-9D8E-F7BD45E36A5C}" type="presParOf" srcId="{F908AB67-3631-45FD-A52E-CB66375C674F}" destId="{86BE63C6-9C86-4CA1-BA82-E2A513B13B68}" srcOrd="0" destOrd="0" presId="urn:microsoft.com/office/officeart/2005/8/layout/list1"/>
    <dgm:cxn modelId="{C7D4D264-B70E-4478-9601-AD25BF1F92CC}" type="presParOf" srcId="{86BE63C6-9C86-4CA1-BA82-E2A513B13B68}" destId="{5FC49C29-00E8-4AF5-B872-F060E7E4AF2A}" srcOrd="0" destOrd="0" presId="urn:microsoft.com/office/officeart/2005/8/layout/list1"/>
    <dgm:cxn modelId="{5F7DB0F1-822E-473A-A8F2-7DE235D54078}" type="presParOf" srcId="{86BE63C6-9C86-4CA1-BA82-E2A513B13B68}" destId="{F396E392-29CF-499E-84ED-9BC7D9AA0281}" srcOrd="1" destOrd="0" presId="urn:microsoft.com/office/officeart/2005/8/layout/list1"/>
    <dgm:cxn modelId="{A13E048A-493F-4D28-AF8A-7039C9140024}" type="presParOf" srcId="{F908AB67-3631-45FD-A52E-CB66375C674F}" destId="{F34D4322-CA2F-40B9-831A-0E60A7F3248C}" srcOrd="1" destOrd="0" presId="urn:microsoft.com/office/officeart/2005/8/layout/list1"/>
    <dgm:cxn modelId="{CBD93F24-C73A-4139-AC98-70FA4141092F}" type="presParOf" srcId="{F908AB67-3631-45FD-A52E-CB66375C674F}" destId="{C939B0A0-6CB2-4E3F-B3FE-D0EA25C5D55F}" srcOrd="2" destOrd="0" presId="urn:microsoft.com/office/officeart/2005/8/layout/list1"/>
    <dgm:cxn modelId="{39536037-4C16-47EA-8481-D71E6707B972}" type="presParOf" srcId="{F908AB67-3631-45FD-A52E-CB66375C674F}" destId="{85080872-86C9-48AB-832C-767D59484AFD}" srcOrd="3" destOrd="0" presId="urn:microsoft.com/office/officeart/2005/8/layout/list1"/>
    <dgm:cxn modelId="{1AC5E900-511F-4CA9-B093-83125CCB8E61}" type="presParOf" srcId="{F908AB67-3631-45FD-A52E-CB66375C674F}" destId="{4BF9C1B3-793F-4ABC-8D95-89BC992E78DF}" srcOrd="4" destOrd="0" presId="urn:microsoft.com/office/officeart/2005/8/layout/list1"/>
    <dgm:cxn modelId="{97A3D4DE-CF5E-4B4D-B699-87E588CB76D0}" type="presParOf" srcId="{4BF9C1B3-793F-4ABC-8D95-89BC992E78DF}" destId="{2688DA91-A4AE-4CE7-80AB-D20C8EF8094E}" srcOrd="0" destOrd="0" presId="urn:microsoft.com/office/officeart/2005/8/layout/list1"/>
    <dgm:cxn modelId="{C4997962-9E3B-43CB-8650-E031F48EFF03}" type="presParOf" srcId="{4BF9C1B3-793F-4ABC-8D95-89BC992E78DF}" destId="{255C1242-01A1-4B35-AC52-7D78EDE5DFF9}" srcOrd="1" destOrd="0" presId="urn:microsoft.com/office/officeart/2005/8/layout/list1"/>
    <dgm:cxn modelId="{6792B2A9-BBFE-4D13-A158-5397AB29B2C7}" type="presParOf" srcId="{F908AB67-3631-45FD-A52E-CB66375C674F}" destId="{10B3090B-F9C5-4FDD-BECB-6097B65AD012}" srcOrd="5" destOrd="0" presId="urn:microsoft.com/office/officeart/2005/8/layout/list1"/>
    <dgm:cxn modelId="{1CFF2C73-368C-4A18-87A0-3AE8699D0CDF}" type="presParOf" srcId="{F908AB67-3631-45FD-A52E-CB66375C674F}" destId="{0965AD61-F7BA-4C12-BA55-F88DDE6BD6A1}" srcOrd="6" destOrd="0" presId="urn:microsoft.com/office/officeart/2005/8/layout/list1"/>
    <dgm:cxn modelId="{EFFF470B-E4A7-4C6D-9E1E-015136BBA8C7}" type="presParOf" srcId="{F908AB67-3631-45FD-A52E-CB66375C674F}" destId="{3292201A-5027-408A-A9A6-949FE25E49F3}" srcOrd="7" destOrd="0" presId="urn:microsoft.com/office/officeart/2005/8/layout/list1"/>
    <dgm:cxn modelId="{2E285150-4D6D-4538-8862-52A10BF538D7}" type="presParOf" srcId="{F908AB67-3631-45FD-A52E-CB66375C674F}" destId="{40D07C39-3DFC-48E7-A431-D3882E32D0DD}" srcOrd="8" destOrd="0" presId="urn:microsoft.com/office/officeart/2005/8/layout/list1"/>
    <dgm:cxn modelId="{897B52BB-1D20-432C-ADD9-62A11B0AEC5C}" type="presParOf" srcId="{40D07C39-3DFC-48E7-A431-D3882E32D0DD}" destId="{8907099C-E555-4DAB-94C2-62C97AA3E4D6}" srcOrd="0" destOrd="0" presId="urn:microsoft.com/office/officeart/2005/8/layout/list1"/>
    <dgm:cxn modelId="{617E1250-AAD8-4594-BC6B-8C9253CC4863}" type="presParOf" srcId="{40D07C39-3DFC-48E7-A431-D3882E32D0DD}" destId="{E52E657A-6EBC-4E90-856A-091D91BE8F4F}" srcOrd="1" destOrd="0" presId="urn:microsoft.com/office/officeart/2005/8/layout/list1"/>
    <dgm:cxn modelId="{D4A4F4AD-A309-4C95-8456-90B3DB96AD18}" type="presParOf" srcId="{F908AB67-3631-45FD-A52E-CB66375C674F}" destId="{AD52210B-095B-4820-9C44-376775D5774A}" srcOrd="9" destOrd="0" presId="urn:microsoft.com/office/officeart/2005/8/layout/list1"/>
    <dgm:cxn modelId="{0BD86F93-C235-4305-A8FD-26F6B05523CC}" type="presParOf" srcId="{F908AB67-3631-45FD-A52E-CB66375C674F}" destId="{1EFF38FA-4378-432B-8970-D7F525FC8CE8}" srcOrd="10" destOrd="0" presId="urn:microsoft.com/office/officeart/2005/8/layout/list1"/>
    <dgm:cxn modelId="{8D9F7D4E-141B-4A89-A74D-2A971658E0D8}" type="presParOf" srcId="{F908AB67-3631-45FD-A52E-CB66375C674F}" destId="{22ADBC09-1782-48FE-8C4D-EA4072A64C68}" srcOrd="11" destOrd="0" presId="urn:microsoft.com/office/officeart/2005/8/layout/list1"/>
    <dgm:cxn modelId="{B820FAE7-FD8F-4C56-9657-193105343450}" type="presParOf" srcId="{F908AB67-3631-45FD-A52E-CB66375C674F}" destId="{BD1A87DA-CFA0-4171-A0A0-3BDAAC12F399}" srcOrd="12" destOrd="0" presId="urn:microsoft.com/office/officeart/2005/8/layout/list1"/>
    <dgm:cxn modelId="{08A30F98-4260-4691-878E-659F024DCE12}" type="presParOf" srcId="{BD1A87DA-CFA0-4171-A0A0-3BDAAC12F399}" destId="{C4EB7416-94A8-4300-8C07-33CD98EE7FAB}" srcOrd="0" destOrd="0" presId="urn:microsoft.com/office/officeart/2005/8/layout/list1"/>
    <dgm:cxn modelId="{9E999C15-06DD-4F8D-A0F5-198162E13E92}" type="presParOf" srcId="{BD1A87DA-CFA0-4171-A0A0-3BDAAC12F399}" destId="{FB538B28-7650-42D2-8440-DEFBCB4813C2}" srcOrd="1" destOrd="0" presId="urn:microsoft.com/office/officeart/2005/8/layout/list1"/>
    <dgm:cxn modelId="{83C16927-788F-413C-8FE9-72C3194620F0}" type="presParOf" srcId="{F908AB67-3631-45FD-A52E-CB66375C674F}" destId="{AB27D9E2-CEFC-4D5A-8813-DF22F5A8E5E6}" srcOrd="13" destOrd="0" presId="urn:microsoft.com/office/officeart/2005/8/layout/list1"/>
    <dgm:cxn modelId="{8C4D1977-C4FE-4078-9CEB-7020387B24D7}" type="presParOf" srcId="{F908AB67-3631-45FD-A52E-CB66375C674F}" destId="{26AFD132-6E11-478F-842D-ACEF505E562B}"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9B2D5B52-0278-4952-A6C8-EB0D684EBE89}" type="doc">
      <dgm:prSet loTypeId="urn:microsoft.com/office/officeart/2005/8/layout/process1" loCatId="process" qsTypeId="urn:microsoft.com/office/officeart/2005/8/quickstyle/3d1" qsCatId="3D" csTypeId="urn:microsoft.com/office/officeart/2005/8/colors/colorful2" csCatId="colorful" phldr="1"/>
      <dgm:spPr/>
    </dgm:pt>
    <dgm:pt modelId="{F7724377-A284-40BE-AEB0-1A77A0843820}">
      <dgm:prSet phldrT="[文本]"/>
      <dgm:spPr/>
      <dgm:t>
        <a:bodyPr/>
        <a:lstStyle/>
        <a:p>
          <a:r>
            <a:rPr lang="zh-CN" altLang="en-US" b="1" dirty="0" smtClean="0">
              <a:effectLst>
                <a:outerShdw blurRad="38100" dist="38100" dir="2700000" algn="tl">
                  <a:srgbClr val="000000">
                    <a:alpha val="43137"/>
                  </a:srgbClr>
                </a:outerShdw>
              </a:effectLst>
            </a:rPr>
            <a:t>筹划实践思路与雏形</a:t>
          </a:r>
          <a:endParaRPr lang="zh-CN" altLang="en-US" b="1" dirty="0">
            <a:effectLst>
              <a:outerShdw blurRad="38100" dist="38100" dir="2700000" algn="tl">
                <a:srgbClr val="000000">
                  <a:alpha val="43137"/>
                </a:srgbClr>
              </a:outerShdw>
            </a:effectLst>
          </a:endParaRPr>
        </a:p>
      </dgm:t>
    </dgm:pt>
    <dgm:pt modelId="{56B750C7-8929-4492-B6AD-A613D07989C8}" type="parTrans" cxnId="{413D0D15-F026-43CF-8420-F186265E9062}">
      <dgm:prSet/>
      <dgm:spPr/>
      <dgm:t>
        <a:bodyPr/>
        <a:lstStyle/>
        <a:p>
          <a:endParaRPr lang="zh-CN" altLang="en-US" b="1">
            <a:effectLst>
              <a:outerShdw blurRad="38100" dist="38100" dir="2700000" algn="tl">
                <a:srgbClr val="000000">
                  <a:alpha val="43137"/>
                </a:srgbClr>
              </a:outerShdw>
            </a:effectLst>
          </a:endParaRPr>
        </a:p>
      </dgm:t>
    </dgm:pt>
    <dgm:pt modelId="{4CCA259E-FC6E-4D81-9869-1A57F9062B1B}" type="sibTrans" cxnId="{413D0D15-F026-43CF-8420-F186265E9062}">
      <dgm:prSet/>
      <dgm:spPr/>
      <dgm:t>
        <a:bodyPr/>
        <a:lstStyle/>
        <a:p>
          <a:endParaRPr lang="zh-CN" altLang="en-US" b="1">
            <a:effectLst>
              <a:outerShdw blurRad="38100" dist="38100" dir="2700000" algn="tl">
                <a:srgbClr val="000000">
                  <a:alpha val="43137"/>
                </a:srgbClr>
              </a:outerShdw>
            </a:effectLst>
          </a:endParaRPr>
        </a:p>
      </dgm:t>
    </dgm:pt>
    <dgm:pt modelId="{7539278F-977F-4572-B1B1-6D506ABFE091}">
      <dgm:prSet phldrT="[文本]"/>
      <dgm:spPr/>
      <dgm:t>
        <a:bodyPr/>
        <a:lstStyle/>
        <a:p>
          <a:r>
            <a:rPr lang="zh-CN" altLang="en-US" b="1" dirty="0" smtClean="0">
              <a:effectLst>
                <a:outerShdw blurRad="38100" dist="38100" dir="2700000" algn="tl">
                  <a:srgbClr val="000000">
                    <a:alpha val="43137"/>
                  </a:srgbClr>
                </a:outerShdw>
              </a:effectLst>
            </a:rPr>
            <a:t>确定实践形式与内容</a:t>
          </a:r>
          <a:endParaRPr lang="zh-CN" altLang="en-US" b="1" dirty="0">
            <a:effectLst>
              <a:outerShdw blurRad="38100" dist="38100" dir="2700000" algn="tl">
                <a:srgbClr val="000000">
                  <a:alpha val="43137"/>
                </a:srgbClr>
              </a:outerShdw>
            </a:effectLst>
          </a:endParaRPr>
        </a:p>
      </dgm:t>
    </dgm:pt>
    <dgm:pt modelId="{DC947728-0B49-4A61-82A3-88E0A606E23C}" type="parTrans" cxnId="{250AA4CD-787D-455E-9BC3-2B680466DB52}">
      <dgm:prSet/>
      <dgm:spPr/>
      <dgm:t>
        <a:bodyPr/>
        <a:lstStyle/>
        <a:p>
          <a:endParaRPr lang="zh-CN" altLang="en-US" b="1">
            <a:effectLst>
              <a:outerShdw blurRad="38100" dist="38100" dir="2700000" algn="tl">
                <a:srgbClr val="000000">
                  <a:alpha val="43137"/>
                </a:srgbClr>
              </a:outerShdw>
            </a:effectLst>
          </a:endParaRPr>
        </a:p>
      </dgm:t>
    </dgm:pt>
    <dgm:pt modelId="{75F8D56D-7780-46A6-B72B-5F96D1BB5658}" type="sibTrans" cxnId="{250AA4CD-787D-455E-9BC3-2B680466DB52}">
      <dgm:prSet/>
      <dgm:spPr/>
      <dgm:t>
        <a:bodyPr/>
        <a:lstStyle/>
        <a:p>
          <a:endParaRPr lang="zh-CN" altLang="en-US" b="1">
            <a:effectLst>
              <a:outerShdw blurRad="38100" dist="38100" dir="2700000" algn="tl">
                <a:srgbClr val="000000">
                  <a:alpha val="43137"/>
                </a:srgbClr>
              </a:outerShdw>
            </a:effectLst>
          </a:endParaRPr>
        </a:p>
      </dgm:t>
    </dgm:pt>
    <dgm:pt modelId="{6EEBF31A-793E-45E3-BDF7-45E32B2BAD17}">
      <dgm:prSet phldrT="[文本]"/>
      <dgm:spPr/>
      <dgm:t>
        <a:bodyPr/>
        <a:lstStyle/>
        <a:p>
          <a:r>
            <a:rPr lang="zh-CN" altLang="en-US" b="1" dirty="0" smtClean="0">
              <a:effectLst>
                <a:outerShdw blurRad="38100" dist="38100" dir="2700000" algn="tl">
                  <a:srgbClr val="000000">
                    <a:alpha val="43137"/>
                  </a:srgbClr>
                </a:outerShdw>
              </a:effectLst>
            </a:rPr>
            <a:t>拟定主题并修改完善</a:t>
          </a:r>
          <a:endParaRPr lang="zh-CN" altLang="en-US" b="1" dirty="0">
            <a:effectLst>
              <a:outerShdw blurRad="38100" dist="38100" dir="2700000" algn="tl">
                <a:srgbClr val="000000">
                  <a:alpha val="43137"/>
                </a:srgbClr>
              </a:outerShdw>
            </a:effectLst>
          </a:endParaRPr>
        </a:p>
      </dgm:t>
    </dgm:pt>
    <dgm:pt modelId="{969BC34D-1610-4900-8F8A-A4BCCAC83BFE}" type="parTrans" cxnId="{1A7946C3-DC13-4D9E-961F-80CD8CE2E8C5}">
      <dgm:prSet/>
      <dgm:spPr/>
      <dgm:t>
        <a:bodyPr/>
        <a:lstStyle/>
        <a:p>
          <a:endParaRPr lang="zh-CN" altLang="en-US" b="1">
            <a:effectLst>
              <a:outerShdw blurRad="38100" dist="38100" dir="2700000" algn="tl">
                <a:srgbClr val="000000">
                  <a:alpha val="43137"/>
                </a:srgbClr>
              </a:outerShdw>
            </a:effectLst>
          </a:endParaRPr>
        </a:p>
      </dgm:t>
    </dgm:pt>
    <dgm:pt modelId="{8BF0515E-B757-4D44-A684-3B414276B3A6}" type="sibTrans" cxnId="{1A7946C3-DC13-4D9E-961F-80CD8CE2E8C5}">
      <dgm:prSet/>
      <dgm:spPr/>
      <dgm:t>
        <a:bodyPr/>
        <a:lstStyle/>
        <a:p>
          <a:endParaRPr lang="zh-CN" altLang="en-US" b="1">
            <a:effectLst>
              <a:outerShdw blurRad="38100" dist="38100" dir="2700000" algn="tl">
                <a:srgbClr val="000000">
                  <a:alpha val="43137"/>
                </a:srgbClr>
              </a:outerShdw>
            </a:effectLst>
          </a:endParaRPr>
        </a:p>
      </dgm:t>
    </dgm:pt>
    <dgm:pt modelId="{7E313EDA-399C-43E2-B46B-124FC5C667FC}">
      <dgm:prSet phldrT="[文本]"/>
      <dgm:spPr/>
      <dgm:t>
        <a:bodyPr/>
        <a:lstStyle/>
        <a:p>
          <a:r>
            <a:rPr lang="zh-CN" altLang="en-US" b="1" dirty="0" smtClean="0">
              <a:effectLst>
                <a:outerShdw blurRad="38100" dist="38100" dir="2700000" algn="tl">
                  <a:srgbClr val="000000">
                    <a:alpha val="43137"/>
                  </a:srgbClr>
                </a:outerShdw>
              </a:effectLst>
            </a:rPr>
            <a:t>完成项目策划和申报</a:t>
          </a:r>
          <a:endParaRPr lang="zh-CN" altLang="en-US" b="1" dirty="0">
            <a:effectLst>
              <a:outerShdw blurRad="38100" dist="38100" dir="2700000" algn="tl">
                <a:srgbClr val="000000">
                  <a:alpha val="43137"/>
                </a:srgbClr>
              </a:outerShdw>
            </a:effectLst>
          </a:endParaRPr>
        </a:p>
      </dgm:t>
    </dgm:pt>
    <dgm:pt modelId="{850ED31F-D613-46BB-990D-A4DDBEEDD8BD}" type="parTrans" cxnId="{46655E22-2819-43BC-8CD4-9129100A6E45}">
      <dgm:prSet/>
      <dgm:spPr/>
      <dgm:t>
        <a:bodyPr/>
        <a:lstStyle/>
        <a:p>
          <a:endParaRPr lang="zh-CN" altLang="en-US" b="1">
            <a:effectLst>
              <a:outerShdw blurRad="38100" dist="38100" dir="2700000" algn="tl">
                <a:srgbClr val="000000">
                  <a:alpha val="43137"/>
                </a:srgbClr>
              </a:outerShdw>
            </a:effectLst>
          </a:endParaRPr>
        </a:p>
      </dgm:t>
    </dgm:pt>
    <dgm:pt modelId="{E4775694-19C1-4D20-84E6-18CEBE416A88}" type="sibTrans" cxnId="{46655E22-2819-43BC-8CD4-9129100A6E45}">
      <dgm:prSet/>
      <dgm:spPr/>
      <dgm:t>
        <a:bodyPr/>
        <a:lstStyle/>
        <a:p>
          <a:endParaRPr lang="zh-CN" altLang="en-US" b="1">
            <a:effectLst>
              <a:outerShdw blurRad="38100" dist="38100" dir="2700000" algn="tl">
                <a:srgbClr val="000000">
                  <a:alpha val="43137"/>
                </a:srgbClr>
              </a:outerShdw>
            </a:effectLst>
          </a:endParaRPr>
        </a:p>
      </dgm:t>
    </dgm:pt>
    <dgm:pt modelId="{88862C90-1710-4C34-878F-C9671B3B97F3}" type="pres">
      <dgm:prSet presAssocID="{9B2D5B52-0278-4952-A6C8-EB0D684EBE89}" presName="Name0" presStyleCnt="0">
        <dgm:presLayoutVars>
          <dgm:dir/>
          <dgm:resizeHandles val="exact"/>
        </dgm:presLayoutVars>
      </dgm:prSet>
      <dgm:spPr/>
    </dgm:pt>
    <dgm:pt modelId="{0C1E6767-08EF-49BD-9831-8584C2D59E02}" type="pres">
      <dgm:prSet presAssocID="{F7724377-A284-40BE-AEB0-1A77A0843820}" presName="node" presStyleLbl="node1" presStyleIdx="0" presStyleCnt="4">
        <dgm:presLayoutVars>
          <dgm:bulletEnabled val="1"/>
        </dgm:presLayoutVars>
      </dgm:prSet>
      <dgm:spPr/>
      <dgm:t>
        <a:bodyPr/>
        <a:lstStyle/>
        <a:p>
          <a:endParaRPr lang="zh-CN" altLang="en-US"/>
        </a:p>
      </dgm:t>
    </dgm:pt>
    <dgm:pt modelId="{3A9D16AE-1FD7-4341-8FFE-948922B351DB}" type="pres">
      <dgm:prSet presAssocID="{4CCA259E-FC6E-4D81-9869-1A57F9062B1B}" presName="sibTrans" presStyleLbl="sibTrans2D1" presStyleIdx="0" presStyleCnt="3"/>
      <dgm:spPr/>
      <dgm:t>
        <a:bodyPr/>
        <a:lstStyle/>
        <a:p>
          <a:endParaRPr lang="zh-CN" altLang="en-US"/>
        </a:p>
      </dgm:t>
    </dgm:pt>
    <dgm:pt modelId="{7A38639F-E4C2-4187-8177-C6E22AA7E8C0}" type="pres">
      <dgm:prSet presAssocID="{4CCA259E-FC6E-4D81-9869-1A57F9062B1B}" presName="connectorText" presStyleLbl="sibTrans2D1" presStyleIdx="0" presStyleCnt="3"/>
      <dgm:spPr/>
      <dgm:t>
        <a:bodyPr/>
        <a:lstStyle/>
        <a:p>
          <a:endParaRPr lang="zh-CN" altLang="en-US"/>
        </a:p>
      </dgm:t>
    </dgm:pt>
    <dgm:pt modelId="{1A1602A1-E697-4DD2-9191-D6DE59BBA883}" type="pres">
      <dgm:prSet presAssocID="{7539278F-977F-4572-B1B1-6D506ABFE091}" presName="node" presStyleLbl="node1" presStyleIdx="1" presStyleCnt="4">
        <dgm:presLayoutVars>
          <dgm:bulletEnabled val="1"/>
        </dgm:presLayoutVars>
      </dgm:prSet>
      <dgm:spPr/>
      <dgm:t>
        <a:bodyPr/>
        <a:lstStyle/>
        <a:p>
          <a:endParaRPr lang="zh-CN" altLang="en-US"/>
        </a:p>
      </dgm:t>
    </dgm:pt>
    <dgm:pt modelId="{A2E0DF2B-4ACC-4F0F-AF75-977284EB9957}" type="pres">
      <dgm:prSet presAssocID="{75F8D56D-7780-46A6-B72B-5F96D1BB5658}" presName="sibTrans" presStyleLbl="sibTrans2D1" presStyleIdx="1" presStyleCnt="3"/>
      <dgm:spPr/>
      <dgm:t>
        <a:bodyPr/>
        <a:lstStyle/>
        <a:p>
          <a:endParaRPr lang="zh-CN" altLang="en-US"/>
        </a:p>
      </dgm:t>
    </dgm:pt>
    <dgm:pt modelId="{BC746F95-C14B-4245-A5C5-0A21F6A1252C}" type="pres">
      <dgm:prSet presAssocID="{75F8D56D-7780-46A6-B72B-5F96D1BB5658}" presName="connectorText" presStyleLbl="sibTrans2D1" presStyleIdx="1" presStyleCnt="3"/>
      <dgm:spPr/>
      <dgm:t>
        <a:bodyPr/>
        <a:lstStyle/>
        <a:p>
          <a:endParaRPr lang="zh-CN" altLang="en-US"/>
        </a:p>
      </dgm:t>
    </dgm:pt>
    <dgm:pt modelId="{A5187439-7E5E-4D60-AC63-F738E9EC803A}" type="pres">
      <dgm:prSet presAssocID="{6EEBF31A-793E-45E3-BDF7-45E32B2BAD17}" presName="node" presStyleLbl="node1" presStyleIdx="2" presStyleCnt="4">
        <dgm:presLayoutVars>
          <dgm:bulletEnabled val="1"/>
        </dgm:presLayoutVars>
      </dgm:prSet>
      <dgm:spPr/>
      <dgm:t>
        <a:bodyPr/>
        <a:lstStyle/>
        <a:p>
          <a:endParaRPr lang="zh-CN" altLang="en-US"/>
        </a:p>
      </dgm:t>
    </dgm:pt>
    <dgm:pt modelId="{B38033AE-AA1F-4315-88C7-C5609E413A91}" type="pres">
      <dgm:prSet presAssocID="{8BF0515E-B757-4D44-A684-3B414276B3A6}" presName="sibTrans" presStyleLbl="sibTrans2D1" presStyleIdx="2" presStyleCnt="3"/>
      <dgm:spPr/>
      <dgm:t>
        <a:bodyPr/>
        <a:lstStyle/>
        <a:p>
          <a:endParaRPr lang="zh-CN" altLang="en-US"/>
        </a:p>
      </dgm:t>
    </dgm:pt>
    <dgm:pt modelId="{72066C11-C1B0-486C-9BD9-718FC05FB8C4}" type="pres">
      <dgm:prSet presAssocID="{8BF0515E-B757-4D44-A684-3B414276B3A6}" presName="connectorText" presStyleLbl="sibTrans2D1" presStyleIdx="2" presStyleCnt="3"/>
      <dgm:spPr/>
      <dgm:t>
        <a:bodyPr/>
        <a:lstStyle/>
        <a:p>
          <a:endParaRPr lang="zh-CN" altLang="en-US"/>
        </a:p>
      </dgm:t>
    </dgm:pt>
    <dgm:pt modelId="{34E658D5-DC20-48B0-A7F3-878AC152D35E}" type="pres">
      <dgm:prSet presAssocID="{7E313EDA-399C-43E2-B46B-124FC5C667FC}" presName="node" presStyleLbl="node1" presStyleIdx="3" presStyleCnt="4">
        <dgm:presLayoutVars>
          <dgm:bulletEnabled val="1"/>
        </dgm:presLayoutVars>
      </dgm:prSet>
      <dgm:spPr/>
      <dgm:t>
        <a:bodyPr/>
        <a:lstStyle/>
        <a:p>
          <a:endParaRPr lang="zh-CN" altLang="en-US"/>
        </a:p>
      </dgm:t>
    </dgm:pt>
  </dgm:ptLst>
  <dgm:cxnLst>
    <dgm:cxn modelId="{D1B89B56-CCE0-4F9B-9533-45140D267543}" type="presOf" srcId="{F7724377-A284-40BE-AEB0-1A77A0843820}" destId="{0C1E6767-08EF-49BD-9831-8584C2D59E02}" srcOrd="0" destOrd="0" presId="urn:microsoft.com/office/officeart/2005/8/layout/process1"/>
    <dgm:cxn modelId="{23D96C96-BE2B-453A-92A7-81094D8A8DE7}" type="presOf" srcId="{7E313EDA-399C-43E2-B46B-124FC5C667FC}" destId="{34E658D5-DC20-48B0-A7F3-878AC152D35E}" srcOrd="0" destOrd="0" presId="urn:microsoft.com/office/officeart/2005/8/layout/process1"/>
    <dgm:cxn modelId="{250AA4CD-787D-455E-9BC3-2B680466DB52}" srcId="{9B2D5B52-0278-4952-A6C8-EB0D684EBE89}" destId="{7539278F-977F-4572-B1B1-6D506ABFE091}" srcOrd="1" destOrd="0" parTransId="{DC947728-0B49-4A61-82A3-88E0A606E23C}" sibTransId="{75F8D56D-7780-46A6-B72B-5F96D1BB5658}"/>
    <dgm:cxn modelId="{4B9AB361-EFF4-46B8-B328-5FCE30A39281}" type="presOf" srcId="{7539278F-977F-4572-B1B1-6D506ABFE091}" destId="{1A1602A1-E697-4DD2-9191-D6DE59BBA883}" srcOrd="0" destOrd="0" presId="urn:microsoft.com/office/officeart/2005/8/layout/process1"/>
    <dgm:cxn modelId="{3C49E696-C2BA-4AEA-9157-2514F7D9BEA0}" type="presOf" srcId="{9B2D5B52-0278-4952-A6C8-EB0D684EBE89}" destId="{88862C90-1710-4C34-878F-C9671B3B97F3}" srcOrd="0" destOrd="0" presId="urn:microsoft.com/office/officeart/2005/8/layout/process1"/>
    <dgm:cxn modelId="{3FC996E9-35F0-4602-92CE-ED2033DE24F6}" type="presOf" srcId="{6EEBF31A-793E-45E3-BDF7-45E32B2BAD17}" destId="{A5187439-7E5E-4D60-AC63-F738E9EC803A}" srcOrd="0" destOrd="0" presId="urn:microsoft.com/office/officeart/2005/8/layout/process1"/>
    <dgm:cxn modelId="{CA412676-0F8A-4110-9FD4-57738E108E47}" type="presOf" srcId="{75F8D56D-7780-46A6-B72B-5F96D1BB5658}" destId="{BC746F95-C14B-4245-A5C5-0A21F6A1252C}" srcOrd="1" destOrd="0" presId="urn:microsoft.com/office/officeart/2005/8/layout/process1"/>
    <dgm:cxn modelId="{413D0D15-F026-43CF-8420-F186265E9062}" srcId="{9B2D5B52-0278-4952-A6C8-EB0D684EBE89}" destId="{F7724377-A284-40BE-AEB0-1A77A0843820}" srcOrd="0" destOrd="0" parTransId="{56B750C7-8929-4492-B6AD-A613D07989C8}" sibTransId="{4CCA259E-FC6E-4D81-9869-1A57F9062B1B}"/>
    <dgm:cxn modelId="{BB94CE0A-081C-4361-BAA6-058BC89CF0A7}" type="presOf" srcId="{8BF0515E-B757-4D44-A684-3B414276B3A6}" destId="{B38033AE-AA1F-4315-88C7-C5609E413A91}" srcOrd="0" destOrd="0" presId="urn:microsoft.com/office/officeart/2005/8/layout/process1"/>
    <dgm:cxn modelId="{1A7946C3-DC13-4D9E-961F-80CD8CE2E8C5}" srcId="{9B2D5B52-0278-4952-A6C8-EB0D684EBE89}" destId="{6EEBF31A-793E-45E3-BDF7-45E32B2BAD17}" srcOrd="2" destOrd="0" parTransId="{969BC34D-1610-4900-8F8A-A4BCCAC83BFE}" sibTransId="{8BF0515E-B757-4D44-A684-3B414276B3A6}"/>
    <dgm:cxn modelId="{8F6ECC47-4C53-4724-9DB7-4BC9D4641EF3}" type="presOf" srcId="{4CCA259E-FC6E-4D81-9869-1A57F9062B1B}" destId="{3A9D16AE-1FD7-4341-8FFE-948922B351DB}" srcOrd="0" destOrd="0" presId="urn:microsoft.com/office/officeart/2005/8/layout/process1"/>
    <dgm:cxn modelId="{46655E22-2819-43BC-8CD4-9129100A6E45}" srcId="{9B2D5B52-0278-4952-A6C8-EB0D684EBE89}" destId="{7E313EDA-399C-43E2-B46B-124FC5C667FC}" srcOrd="3" destOrd="0" parTransId="{850ED31F-D613-46BB-990D-A4DDBEEDD8BD}" sibTransId="{E4775694-19C1-4D20-84E6-18CEBE416A88}"/>
    <dgm:cxn modelId="{85DDF3E9-5565-4521-9844-0DDB01266238}" type="presOf" srcId="{75F8D56D-7780-46A6-B72B-5F96D1BB5658}" destId="{A2E0DF2B-4ACC-4F0F-AF75-977284EB9957}" srcOrd="0" destOrd="0" presId="urn:microsoft.com/office/officeart/2005/8/layout/process1"/>
    <dgm:cxn modelId="{E13252AC-7926-437C-9032-48C028B42ED7}" type="presOf" srcId="{8BF0515E-B757-4D44-A684-3B414276B3A6}" destId="{72066C11-C1B0-486C-9BD9-718FC05FB8C4}" srcOrd="1" destOrd="0" presId="urn:microsoft.com/office/officeart/2005/8/layout/process1"/>
    <dgm:cxn modelId="{0D6FCE9D-7DD1-454B-8281-75D0624409DA}" type="presOf" srcId="{4CCA259E-FC6E-4D81-9869-1A57F9062B1B}" destId="{7A38639F-E4C2-4187-8177-C6E22AA7E8C0}" srcOrd="1" destOrd="0" presId="urn:microsoft.com/office/officeart/2005/8/layout/process1"/>
    <dgm:cxn modelId="{F7E9DCE4-7860-4538-A7C5-DBAD7B5F154E}" type="presParOf" srcId="{88862C90-1710-4C34-878F-C9671B3B97F3}" destId="{0C1E6767-08EF-49BD-9831-8584C2D59E02}" srcOrd="0" destOrd="0" presId="urn:microsoft.com/office/officeart/2005/8/layout/process1"/>
    <dgm:cxn modelId="{0B8B2B86-8B60-4E5E-8463-3935BE96D3DE}" type="presParOf" srcId="{88862C90-1710-4C34-878F-C9671B3B97F3}" destId="{3A9D16AE-1FD7-4341-8FFE-948922B351DB}" srcOrd="1" destOrd="0" presId="urn:microsoft.com/office/officeart/2005/8/layout/process1"/>
    <dgm:cxn modelId="{F15ED5AB-DA55-4949-8DC9-D382970A7510}" type="presParOf" srcId="{3A9D16AE-1FD7-4341-8FFE-948922B351DB}" destId="{7A38639F-E4C2-4187-8177-C6E22AA7E8C0}" srcOrd="0" destOrd="0" presId="urn:microsoft.com/office/officeart/2005/8/layout/process1"/>
    <dgm:cxn modelId="{2643BB38-42F2-4200-9183-9B7ABBB84037}" type="presParOf" srcId="{88862C90-1710-4C34-878F-C9671B3B97F3}" destId="{1A1602A1-E697-4DD2-9191-D6DE59BBA883}" srcOrd="2" destOrd="0" presId="urn:microsoft.com/office/officeart/2005/8/layout/process1"/>
    <dgm:cxn modelId="{ACA9F24D-DCA0-4D5C-B4D1-F7EB1301BFA5}" type="presParOf" srcId="{88862C90-1710-4C34-878F-C9671B3B97F3}" destId="{A2E0DF2B-4ACC-4F0F-AF75-977284EB9957}" srcOrd="3" destOrd="0" presId="urn:microsoft.com/office/officeart/2005/8/layout/process1"/>
    <dgm:cxn modelId="{15BF029E-2B4E-446B-81EC-F9AE4854CC82}" type="presParOf" srcId="{A2E0DF2B-4ACC-4F0F-AF75-977284EB9957}" destId="{BC746F95-C14B-4245-A5C5-0A21F6A1252C}" srcOrd="0" destOrd="0" presId="urn:microsoft.com/office/officeart/2005/8/layout/process1"/>
    <dgm:cxn modelId="{FC24DF34-A714-4047-BC0C-B69C724EAEE7}" type="presParOf" srcId="{88862C90-1710-4C34-878F-C9671B3B97F3}" destId="{A5187439-7E5E-4D60-AC63-F738E9EC803A}" srcOrd="4" destOrd="0" presId="urn:microsoft.com/office/officeart/2005/8/layout/process1"/>
    <dgm:cxn modelId="{A2AD9A7D-A8D3-49CF-911D-7C7B7DC6407D}" type="presParOf" srcId="{88862C90-1710-4C34-878F-C9671B3B97F3}" destId="{B38033AE-AA1F-4315-88C7-C5609E413A91}" srcOrd="5" destOrd="0" presId="urn:microsoft.com/office/officeart/2005/8/layout/process1"/>
    <dgm:cxn modelId="{BFAB4889-C75C-4660-B3AF-01A23B173011}" type="presParOf" srcId="{B38033AE-AA1F-4315-88C7-C5609E413A91}" destId="{72066C11-C1B0-486C-9BD9-718FC05FB8C4}" srcOrd="0" destOrd="0" presId="urn:microsoft.com/office/officeart/2005/8/layout/process1"/>
    <dgm:cxn modelId="{6DF34381-21C5-495B-BEF1-107F094AB69C}" type="presParOf" srcId="{88862C90-1710-4C34-878F-C9671B3B97F3}" destId="{34E658D5-DC20-48B0-A7F3-878AC152D35E}" srcOrd="6" destOrd="0" presId="urn:microsoft.com/office/officeart/2005/8/layout/process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50CACF18-72B8-4D86-B253-1984AED1F750}"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03448793-A4E6-4837-A8A7-08B6DE90878E}">
      <dgm:prSet phldrT="[文本]">
        <dgm:style>
          <a:lnRef idx="2">
            <a:schemeClr val="accent2"/>
          </a:lnRef>
          <a:fillRef idx="1">
            <a:schemeClr val="lt1"/>
          </a:fillRef>
          <a:effectRef idx="0">
            <a:schemeClr val="accent2"/>
          </a:effectRef>
          <a:fontRef idx="minor">
            <a:schemeClr val="dk1"/>
          </a:fontRef>
        </dgm:style>
      </dgm:prSet>
      <dgm:spPr/>
      <dgm:t>
        <a:bodyPr/>
        <a:lstStyle/>
        <a:p>
          <a:r>
            <a:rPr lang="zh-CN" altLang="en-US" b="1" dirty="0" smtClean="0">
              <a:effectLst>
                <a:outerShdw blurRad="38100" dist="38100" dir="2700000" algn="tl">
                  <a:srgbClr val="000000">
                    <a:alpha val="43137"/>
                  </a:srgbClr>
                </a:outerShdw>
              </a:effectLst>
            </a:rPr>
            <a:t>社会实践的选题步骤</a:t>
          </a:r>
          <a:endParaRPr lang="zh-CN" altLang="en-US" b="1" dirty="0">
            <a:effectLst>
              <a:outerShdw blurRad="38100" dist="38100" dir="2700000" algn="tl">
                <a:srgbClr val="000000">
                  <a:alpha val="43137"/>
                </a:srgbClr>
              </a:outerShdw>
            </a:effectLst>
          </a:endParaRPr>
        </a:p>
      </dgm:t>
    </dgm:pt>
    <dgm:pt modelId="{3232B999-724C-49EF-848B-B84262505BD0}" type="parTrans" cxnId="{D45DEEBE-762E-448F-AD11-A3BB6C7E76AB}">
      <dgm:prSet/>
      <dgm:spPr/>
      <dgm:t>
        <a:bodyPr/>
        <a:lstStyle/>
        <a:p>
          <a:endParaRPr lang="zh-CN" altLang="en-US"/>
        </a:p>
      </dgm:t>
    </dgm:pt>
    <dgm:pt modelId="{EB197717-4FA1-485C-9185-5724E909554D}" type="sibTrans" cxnId="{D45DEEBE-762E-448F-AD11-A3BB6C7E76AB}">
      <dgm:prSet/>
      <dgm:spPr/>
      <dgm:t>
        <a:bodyPr/>
        <a:lstStyle/>
        <a:p>
          <a:endParaRPr lang="zh-CN" altLang="en-US"/>
        </a:p>
      </dgm:t>
    </dgm:pt>
    <dgm:pt modelId="{90160E99-DCB1-47C1-A3E3-3013159AE30E}">
      <dgm:prSet phldrT="[文本]">
        <dgm:style>
          <a:lnRef idx="0">
            <a:schemeClr val="accent2"/>
          </a:lnRef>
          <a:fillRef idx="3">
            <a:schemeClr val="accent2"/>
          </a:fillRef>
          <a:effectRef idx="3">
            <a:schemeClr val="accent2"/>
          </a:effectRef>
          <a:fontRef idx="minor">
            <a:schemeClr val="lt1"/>
          </a:fontRef>
        </dgm:style>
      </dgm:prSet>
      <dgm:spPr/>
      <dgm:t>
        <a:bodyPr/>
        <a:lstStyle/>
        <a:p>
          <a:r>
            <a:rPr lang="en-US" altLang="zh-CN" dirty="0" smtClean="0"/>
            <a:t>2.1</a:t>
          </a:r>
          <a:endParaRPr lang="zh-CN" altLang="en-US" dirty="0"/>
        </a:p>
      </dgm:t>
    </dgm:pt>
    <dgm:pt modelId="{C0513BFC-01BE-4804-A1BB-580037BD0A4D}" type="parTrans" cxnId="{4AFE69C2-0071-4977-B13C-75163FBE4E25}">
      <dgm:prSet/>
      <dgm:spPr/>
      <dgm:t>
        <a:bodyPr/>
        <a:lstStyle/>
        <a:p>
          <a:endParaRPr lang="zh-CN" altLang="en-US"/>
        </a:p>
      </dgm:t>
    </dgm:pt>
    <dgm:pt modelId="{CCADC583-ACCB-4253-8842-7E032AA96111}" type="sibTrans" cxnId="{4AFE69C2-0071-4977-B13C-75163FBE4E25}">
      <dgm:prSet/>
      <dgm:spPr/>
      <dgm:t>
        <a:bodyPr/>
        <a:lstStyle/>
        <a:p>
          <a:endParaRPr lang="zh-CN" altLang="en-US"/>
        </a:p>
      </dgm:t>
    </dgm:pt>
    <dgm:pt modelId="{A96A314A-DC39-4555-B22F-78D87EBB8650}" type="pres">
      <dgm:prSet presAssocID="{50CACF18-72B8-4D86-B253-1984AED1F750}" presName="linearFlow" presStyleCnt="0">
        <dgm:presLayoutVars>
          <dgm:dir/>
          <dgm:animLvl val="lvl"/>
          <dgm:resizeHandles val="exact"/>
        </dgm:presLayoutVars>
      </dgm:prSet>
      <dgm:spPr/>
      <dgm:t>
        <a:bodyPr/>
        <a:lstStyle/>
        <a:p>
          <a:endParaRPr lang="zh-CN" altLang="en-US"/>
        </a:p>
      </dgm:t>
    </dgm:pt>
    <dgm:pt modelId="{C1D5D2D4-D109-4819-8E54-3FE218E9AF2D}" type="pres">
      <dgm:prSet presAssocID="{90160E99-DCB1-47C1-A3E3-3013159AE30E}" presName="composite" presStyleCnt="0"/>
      <dgm:spPr/>
    </dgm:pt>
    <dgm:pt modelId="{30CB5BAC-014E-42FD-B8E3-F7743A04CD11}" type="pres">
      <dgm:prSet presAssocID="{90160E99-DCB1-47C1-A3E3-3013159AE30E}" presName="parentText" presStyleLbl="alignNode1" presStyleIdx="0" presStyleCnt="1">
        <dgm:presLayoutVars>
          <dgm:chMax val="1"/>
          <dgm:bulletEnabled val="1"/>
        </dgm:presLayoutVars>
      </dgm:prSet>
      <dgm:spPr/>
      <dgm:t>
        <a:bodyPr/>
        <a:lstStyle/>
        <a:p>
          <a:endParaRPr lang="zh-CN" altLang="en-US"/>
        </a:p>
      </dgm:t>
    </dgm:pt>
    <dgm:pt modelId="{652A71CC-6C22-4A31-AEB8-E5E75F6EAE11}" type="pres">
      <dgm:prSet presAssocID="{90160E99-DCB1-47C1-A3E3-3013159AE30E}" presName="descendantText" presStyleLbl="alignAcc1" presStyleIdx="0" presStyleCnt="1">
        <dgm:presLayoutVars>
          <dgm:bulletEnabled val="1"/>
        </dgm:presLayoutVars>
      </dgm:prSet>
      <dgm:spPr/>
      <dgm:t>
        <a:bodyPr/>
        <a:lstStyle/>
        <a:p>
          <a:endParaRPr lang="zh-CN" altLang="en-US"/>
        </a:p>
      </dgm:t>
    </dgm:pt>
  </dgm:ptLst>
  <dgm:cxnLst>
    <dgm:cxn modelId="{D45DEEBE-762E-448F-AD11-A3BB6C7E76AB}" srcId="{90160E99-DCB1-47C1-A3E3-3013159AE30E}" destId="{03448793-A4E6-4837-A8A7-08B6DE90878E}" srcOrd="0" destOrd="0" parTransId="{3232B999-724C-49EF-848B-B84262505BD0}" sibTransId="{EB197717-4FA1-485C-9185-5724E909554D}"/>
    <dgm:cxn modelId="{AD19D050-0B04-487D-9ADB-5BC5C77BE6CF}" type="presOf" srcId="{03448793-A4E6-4837-A8A7-08B6DE90878E}" destId="{652A71CC-6C22-4A31-AEB8-E5E75F6EAE11}" srcOrd="0" destOrd="0" presId="urn:microsoft.com/office/officeart/2005/8/layout/chevron2"/>
    <dgm:cxn modelId="{4329480C-3A26-4454-B434-1010E214E7F8}" type="presOf" srcId="{50CACF18-72B8-4D86-B253-1984AED1F750}" destId="{A96A314A-DC39-4555-B22F-78D87EBB8650}" srcOrd="0" destOrd="0" presId="urn:microsoft.com/office/officeart/2005/8/layout/chevron2"/>
    <dgm:cxn modelId="{4AFE69C2-0071-4977-B13C-75163FBE4E25}" srcId="{50CACF18-72B8-4D86-B253-1984AED1F750}" destId="{90160E99-DCB1-47C1-A3E3-3013159AE30E}" srcOrd="0" destOrd="0" parTransId="{C0513BFC-01BE-4804-A1BB-580037BD0A4D}" sibTransId="{CCADC583-ACCB-4253-8842-7E032AA96111}"/>
    <dgm:cxn modelId="{6F5EBBC6-9A4F-4917-B630-BA49CAFF5565}" type="presOf" srcId="{90160E99-DCB1-47C1-A3E3-3013159AE30E}" destId="{30CB5BAC-014E-42FD-B8E3-F7743A04CD11}" srcOrd="0" destOrd="0" presId="urn:microsoft.com/office/officeart/2005/8/layout/chevron2"/>
    <dgm:cxn modelId="{90A94F37-12F3-4668-A72F-33A9BF07570D}" type="presParOf" srcId="{A96A314A-DC39-4555-B22F-78D87EBB8650}" destId="{C1D5D2D4-D109-4819-8E54-3FE218E9AF2D}" srcOrd="0" destOrd="0" presId="urn:microsoft.com/office/officeart/2005/8/layout/chevron2"/>
    <dgm:cxn modelId="{F30ADAEC-10BB-44A2-A775-3519958B795F}" type="presParOf" srcId="{C1D5D2D4-D109-4819-8E54-3FE218E9AF2D}" destId="{30CB5BAC-014E-42FD-B8E3-F7743A04CD11}" srcOrd="0" destOrd="0" presId="urn:microsoft.com/office/officeart/2005/8/layout/chevron2"/>
    <dgm:cxn modelId="{C29505DD-C877-412B-8C58-CB68365D6396}" type="presParOf" srcId="{C1D5D2D4-D109-4819-8E54-3FE218E9AF2D}" destId="{652A71CC-6C22-4A31-AEB8-E5E75F6EAE11}"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50CACF18-72B8-4D86-B253-1984AED1F750}"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03448793-A4E6-4837-A8A7-08B6DE90878E}">
      <dgm:prSet phldrT="[文本]">
        <dgm:style>
          <a:lnRef idx="2">
            <a:schemeClr val="accent2"/>
          </a:lnRef>
          <a:fillRef idx="1">
            <a:schemeClr val="lt1"/>
          </a:fillRef>
          <a:effectRef idx="0">
            <a:schemeClr val="accent2"/>
          </a:effectRef>
          <a:fontRef idx="minor">
            <a:schemeClr val="dk1"/>
          </a:fontRef>
        </dgm:style>
      </dgm:prSet>
      <dgm:spPr/>
      <dgm:t>
        <a:bodyPr/>
        <a:lstStyle/>
        <a:p>
          <a:r>
            <a:rPr lang="zh-CN" altLang="en-US" b="1" dirty="0" smtClean="0">
              <a:effectLst>
                <a:outerShdw blurRad="38100" dist="38100" dir="2700000" algn="tl">
                  <a:srgbClr val="000000">
                    <a:alpha val="43137"/>
                  </a:srgbClr>
                </a:outerShdw>
              </a:effectLst>
            </a:rPr>
            <a:t>社会实践的选题步骤</a:t>
          </a:r>
          <a:endParaRPr lang="zh-CN" altLang="en-US" b="1" dirty="0">
            <a:effectLst>
              <a:outerShdw blurRad="38100" dist="38100" dir="2700000" algn="tl">
                <a:srgbClr val="000000">
                  <a:alpha val="43137"/>
                </a:srgbClr>
              </a:outerShdw>
            </a:effectLst>
          </a:endParaRPr>
        </a:p>
      </dgm:t>
    </dgm:pt>
    <dgm:pt modelId="{3232B999-724C-49EF-848B-B84262505BD0}" type="parTrans" cxnId="{D45DEEBE-762E-448F-AD11-A3BB6C7E76AB}">
      <dgm:prSet/>
      <dgm:spPr/>
      <dgm:t>
        <a:bodyPr/>
        <a:lstStyle/>
        <a:p>
          <a:endParaRPr lang="zh-CN" altLang="en-US"/>
        </a:p>
      </dgm:t>
    </dgm:pt>
    <dgm:pt modelId="{EB197717-4FA1-485C-9185-5724E909554D}" type="sibTrans" cxnId="{D45DEEBE-762E-448F-AD11-A3BB6C7E76AB}">
      <dgm:prSet/>
      <dgm:spPr/>
      <dgm:t>
        <a:bodyPr/>
        <a:lstStyle/>
        <a:p>
          <a:endParaRPr lang="zh-CN" altLang="en-US"/>
        </a:p>
      </dgm:t>
    </dgm:pt>
    <dgm:pt modelId="{90160E99-DCB1-47C1-A3E3-3013159AE30E}">
      <dgm:prSet phldrT="[文本]">
        <dgm:style>
          <a:lnRef idx="0">
            <a:schemeClr val="accent2"/>
          </a:lnRef>
          <a:fillRef idx="3">
            <a:schemeClr val="accent2"/>
          </a:fillRef>
          <a:effectRef idx="3">
            <a:schemeClr val="accent2"/>
          </a:effectRef>
          <a:fontRef idx="minor">
            <a:schemeClr val="lt1"/>
          </a:fontRef>
        </dgm:style>
      </dgm:prSet>
      <dgm:spPr/>
      <dgm:t>
        <a:bodyPr/>
        <a:lstStyle/>
        <a:p>
          <a:r>
            <a:rPr lang="en-US" altLang="zh-CN" dirty="0" smtClean="0"/>
            <a:t>2.1</a:t>
          </a:r>
          <a:endParaRPr lang="zh-CN" altLang="en-US" dirty="0"/>
        </a:p>
      </dgm:t>
    </dgm:pt>
    <dgm:pt modelId="{C0513BFC-01BE-4804-A1BB-580037BD0A4D}" type="parTrans" cxnId="{4AFE69C2-0071-4977-B13C-75163FBE4E25}">
      <dgm:prSet/>
      <dgm:spPr/>
      <dgm:t>
        <a:bodyPr/>
        <a:lstStyle/>
        <a:p>
          <a:endParaRPr lang="zh-CN" altLang="en-US"/>
        </a:p>
      </dgm:t>
    </dgm:pt>
    <dgm:pt modelId="{CCADC583-ACCB-4253-8842-7E032AA96111}" type="sibTrans" cxnId="{4AFE69C2-0071-4977-B13C-75163FBE4E25}">
      <dgm:prSet/>
      <dgm:spPr/>
      <dgm:t>
        <a:bodyPr/>
        <a:lstStyle/>
        <a:p>
          <a:endParaRPr lang="zh-CN" altLang="en-US"/>
        </a:p>
      </dgm:t>
    </dgm:pt>
    <dgm:pt modelId="{A96A314A-DC39-4555-B22F-78D87EBB8650}" type="pres">
      <dgm:prSet presAssocID="{50CACF18-72B8-4D86-B253-1984AED1F750}" presName="linearFlow" presStyleCnt="0">
        <dgm:presLayoutVars>
          <dgm:dir/>
          <dgm:animLvl val="lvl"/>
          <dgm:resizeHandles val="exact"/>
        </dgm:presLayoutVars>
      </dgm:prSet>
      <dgm:spPr/>
      <dgm:t>
        <a:bodyPr/>
        <a:lstStyle/>
        <a:p>
          <a:endParaRPr lang="zh-CN" altLang="en-US"/>
        </a:p>
      </dgm:t>
    </dgm:pt>
    <dgm:pt modelId="{C1D5D2D4-D109-4819-8E54-3FE218E9AF2D}" type="pres">
      <dgm:prSet presAssocID="{90160E99-DCB1-47C1-A3E3-3013159AE30E}" presName="composite" presStyleCnt="0"/>
      <dgm:spPr/>
    </dgm:pt>
    <dgm:pt modelId="{30CB5BAC-014E-42FD-B8E3-F7743A04CD11}" type="pres">
      <dgm:prSet presAssocID="{90160E99-DCB1-47C1-A3E3-3013159AE30E}" presName="parentText" presStyleLbl="alignNode1" presStyleIdx="0" presStyleCnt="1">
        <dgm:presLayoutVars>
          <dgm:chMax val="1"/>
          <dgm:bulletEnabled val="1"/>
        </dgm:presLayoutVars>
      </dgm:prSet>
      <dgm:spPr/>
      <dgm:t>
        <a:bodyPr/>
        <a:lstStyle/>
        <a:p>
          <a:endParaRPr lang="zh-CN" altLang="en-US"/>
        </a:p>
      </dgm:t>
    </dgm:pt>
    <dgm:pt modelId="{652A71CC-6C22-4A31-AEB8-E5E75F6EAE11}" type="pres">
      <dgm:prSet presAssocID="{90160E99-DCB1-47C1-A3E3-3013159AE30E}" presName="descendantText" presStyleLbl="alignAcc1" presStyleIdx="0" presStyleCnt="1">
        <dgm:presLayoutVars>
          <dgm:bulletEnabled val="1"/>
        </dgm:presLayoutVars>
      </dgm:prSet>
      <dgm:spPr/>
      <dgm:t>
        <a:bodyPr/>
        <a:lstStyle/>
        <a:p>
          <a:endParaRPr lang="zh-CN" altLang="en-US"/>
        </a:p>
      </dgm:t>
    </dgm:pt>
  </dgm:ptLst>
  <dgm:cxnLst>
    <dgm:cxn modelId="{D45DEEBE-762E-448F-AD11-A3BB6C7E76AB}" srcId="{90160E99-DCB1-47C1-A3E3-3013159AE30E}" destId="{03448793-A4E6-4837-A8A7-08B6DE90878E}" srcOrd="0" destOrd="0" parTransId="{3232B999-724C-49EF-848B-B84262505BD0}" sibTransId="{EB197717-4FA1-485C-9185-5724E909554D}"/>
    <dgm:cxn modelId="{B6DDABF7-9EED-4510-A494-CADB2D6E1566}" type="presOf" srcId="{90160E99-DCB1-47C1-A3E3-3013159AE30E}" destId="{30CB5BAC-014E-42FD-B8E3-F7743A04CD11}" srcOrd="0" destOrd="0" presId="urn:microsoft.com/office/officeart/2005/8/layout/chevron2"/>
    <dgm:cxn modelId="{B612E3AA-1A66-4B42-8C3B-653DB2E14A30}" type="presOf" srcId="{03448793-A4E6-4837-A8A7-08B6DE90878E}" destId="{652A71CC-6C22-4A31-AEB8-E5E75F6EAE11}" srcOrd="0" destOrd="0" presId="urn:microsoft.com/office/officeart/2005/8/layout/chevron2"/>
    <dgm:cxn modelId="{A522D326-C26B-498F-934B-BD101E0CA0D4}" type="presOf" srcId="{50CACF18-72B8-4D86-B253-1984AED1F750}" destId="{A96A314A-DC39-4555-B22F-78D87EBB8650}" srcOrd="0" destOrd="0" presId="urn:microsoft.com/office/officeart/2005/8/layout/chevron2"/>
    <dgm:cxn modelId="{4AFE69C2-0071-4977-B13C-75163FBE4E25}" srcId="{50CACF18-72B8-4D86-B253-1984AED1F750}" destId="{90160E99-DCB1-47C1-A3E3-3013159AE30E}" srcOrd="0" destOrd="0" parTransId="{C0513BFC-01BE-4804-A1BB-580037BD0A4D}" sibTransId="{CCADC583-ACCB-4253-8842-7E032AA96111}"/>
    <dgm:cxn modelId="{C1806E85-142D-4D83-9625-B999A0E82D2F}" type="presParOf" srcId="{A96A314A-DC39-4555-B22F-78D87EBB8650}" destId="{C1D5D2D4-D109-4819-8E54-3FE218E9AF2D}" srcOrd="0" destOrd="0" presId="urn:microsoft.com/office/officeart/2005/8/layout/chevron2"/>
    <dgm:cxn modelId="{10DF4931-F692-463E-8EB4-286509D8A0F0}" type="presParOf" srcId="{C1D5D2D4-D109-4819-8E54-3FE218E9AF2D}" destId="{30CB5BAC-014E-42FD-B8E3-F7743A04CD11}" srcOrd="0" destOrd="0" presId="urn:microsoft.com/office/officeart/2005/8/layout/chevron2"/>
    <dgm:cxn modelId="{56CB68CC-CB64-4CF7-B742-DDCCC4D3ACC0}" type="presParOf" srcId="{C1D5D2D4-D109-4819-8E54-3FE218E9AF2D}" destId="{652A71CC-6C22-4A31-AEB8-E5E75F6EAE11}"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50CACF18-72B8-4D86-B253-1984AED1F750}"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03448793-A4E6-4837-A8A7-08B6DE90878E}">
      <dgm:prSet phldrT="[文本]">
        <dgm:style>
          <a:lnRef idx="2">
            <a:schemeClr val="accent2"/>
          </a:lnRef>
          <a:fillRef idx="1">
            <a:schemeClr val="lt1"/>
          </a:fillRef>
          <a:effectRef idx="0">
            <a:schemeClr val="accent2"/>
          </a:effectRef>
          <a:fontRef idx="minor">
            <a:schemeClr val="dk1"/>
          </a:fontRef>
        </dgm:style>
      </dgm:prSet>
      <dgm:spPr/>
      <dgm:t>
        <a:bodyPr/>
        <a:lstStyle/>
        <a:p>
          <a:r>
            <a:rPr lang="zh-CN" altLang="en-US" b="1" dirty="0" smtClean="0">
              <a:effectLst>
                <a:outerShdw blurRad="38100" dist="38100" dir="2700000" algn="tl">
                  <a:srgbClr val="000000">
                    <a:alpha val="43137"/>
                  </a:srgbClr>
                </a:outerShdw>
              </a:effectLst>
            </a:rPr>
            <a:t>社会实践的形式与内容</a:t>
          </a:r>
          <a:endParaRPr lang="zh-CN" altLang="en-US" b="1" dirty="0">
            <a:effectLst>
              <a:outerShdw blurRad="38100" dist="38100" dir="2700000" algn="tl">
                <a:srgbClr val="000000">
                  <a:alpha val="43137"/>
                </a:srgbClr>
              </a:outerShdw>
            </a:effectLst>
          </a:endParaRPr>
        </a:p>
      </dgm:t>
    </dgm:pt>
    <dgm:pt modelId="{3232B999-724C-49EF-848B-B84262505BD0}" type="parTrans" cxnId="{D45DEEBE-762E-448F-AD11-A3BB6C7E76AB}">
      <dgm:prSet/>
      <dgm:spPr/>
      <dgm:t>
        <a:bodyPr/>
        <a:lstStyle/>
        <a:p>
          <a:endParaRPr lang="zh-CN" altLang="en-US"/>
        </a:p>
      </dgm:t>
    </dgm:pt>
    <dgm:pt modelId="{EB197717-4FA1-485C-9185-5724E909554D}" type="sibTrans" cxnId="{D45DEEBE-762E-448F-AD11-A3BB6C7E76AB}">
      <dgm:prSet/>
      <dgm:spPr/>
      <dgm:t>
        <a:bodyPr/>
        <a:lstStyle/>
        <a:p>
          <a:endParaRPr lang="zh-CN" altLang="en-US"/>
        </a:p>
      </dgm:t>
    </dgm:pt>
    <dgm:pt modelId="{90160E99-DCB1-47C1-A3E3-3013159AE30E}">
      <dgm:prSet phldrT="[文本]">
        <dgm:style>
          <a:lnRef idx="0">
            <a:schemeClr val="accent2"/>
          </a:lnRef>
          <a:fillRef idx="3">
            <a:schemeClr val="accent2"/>
          </a:fillRef>
          <a:effectRef idx="3">
            <a:schemeClr val="accent2"/>
          </a:effectRef>
          <a:fontRef idx="minor">
            <a:schemeClr val="lt1"/>
          </a:fontRef>
        </dgm:style>
      </dgm:prSet>
      <dgm:spPr/>
      <dgm:t>
        <a:bodyPr/>
        <a:lstStyle/>
        <a:p>
          <a:r>
            <a:rPr lang="en-US" altLang="zh-CN" dirty="0" smtClean="0"/>
            <a:t>2.2</a:t>
          </a:r>
          <a:endParaRPr lang="zh-CN" altLang="en-US" dirty="0"/>
        </a:p>
      </dgm:t>
    </dgm:pt>
    <dgm:pt modelId="{C0513BFC-01BE-4804-A1BB-580037BD0A4D}" type="parTrans" cxnId="{4AFE69C2-0071-4977-B13C-75163FBE4E25}">
      <dgm:prSet/>
      <dgm:spPr/>
      <dgm:t>
        <a:bodyPr/>
        <a:lstStyle/>
        <a:p>
          <a:endParaRPr lang="zh-CN" altLang="en-US"/>
        </a:p>
      </dgm:t>
    </dgm:pt>
    <dgm:pt modelId="{CCADC583-ACCB-4253-8842-7E032AA96111}" type="sibTrans" cxnId="{4AFE69C2-0071-4977-B13C-75163FBE4E25}">
      <dgm:prSet/>
      <dgm:spPr/>
      <dgm:t>
        <a:bodyPr/>
        <a:lstStyle/>
        <a:p>
          <a:endParaRPr lang="zh-CN" altLang="en-US"/>
        </a:p>
      </dgm:t>
    </dgm:pt>
    <dgm:pt modelId="{A96A314A-DC39-4555-B22F-78D87EBB8650}" type="pres">
      <dgm:prSet presAssocID="{50CACF18-72B8-4D86-B253-1984AED1F750}" presName="linearFlow" presStyleCnt="0">
        <dgm:presLayoutVars>
          <dgm:dir/>
          <dgm:animLvl val="lvl"/>
          <dgm:resizeHandles val="exact"/>
        </dgm:presLayoutVars>
      </dgm:prSet>
      <dgm:spPr/>
      <dgm:t>
        <a:bodyPr/>
        <a:lstStyle/>
        <a:p>
          <a:endParaRPr lang="zh-CN" altLang="en-US"/>
        </a:p>
      </dgm:t>
    </dgm:pt>
    <dgm:pt modelId="{C1D5D2D4-D109-4819-8E54-3FE218E9AF2D}" type="pres">
      <dgm:prSet presAssocID="{90160E99-DCB1-47C1-A3E3-3013159AE30E}" presName="composite" presStyleCnt="0"/>
      <dgm:spPr/>
    </dgm:pt>
    <dgm:pt modelId="{30CB5BAC-014E-42FD-B8E3-F7743A04CD11}" type="pres">
      <dgm:prSet presAssocID="{90160E99-DCB1-47C1-A3E3-3013159AE30E}" presName="parentText" presStyleLbl="alignNode1" presStyleIdx="0" presStyleCnt="1">
        <dgm:presLayoutVars>
          <dgm:chMax val="1"/>
          <dgm:bulletEnabled val="1"/>
        </dgm:presLayoutVars>
      </dgm:prSet>
      <dgm:spPr/>
      <dgm:t>
        <a:bodyPr/>
        <a:lstStyle/>
        <a:p>
          <a:endParaRPr lang="zh-CN" altLang="en-US"/>
        </a:p>
      </dgm:t>
    </dgm:pt>
    <dgm:pt modelId="{652A71CC-6C22-4A31-AEB8-E5E75F6EAE11}" type="pres">
      <dgm:prSet presAssocID="{90160E99-DCB1-47C1-A3E3-3013159AE30E}" presName="descendantText" presStyleLbl="alignAcc1" presStyleIdx="0" presStyleCnt="1">
        <dgm:presLayoutVars>
          <dgm:bulletEnabled val="1"/>
        </dgm:presLayoutVars>
      </dgm:prSet>
      <dgm:spPr/>
      <dgm:t>
        <a:bodyPr/>
        <a:lstStyle/>
        <a:p>
          <a:endParaRPr lang="zh-CN" altLang="en-US"/>
        </a:p>
      </dgm:t>
    </dgm:pt>
  </dgm:ptLst>
  <dgm:cxnLst>
    <dgm:cxn modelId="{D45DEEBE-762E-448F-AD11-A3BB6C7E76AB}" srcId="{90160E99-DCB1-47C1-A3E3-3013159AE30E}" destId="{03448793-A4E6-4837-A8A7-08B6DE90878E}" srcOrd="0" destOrd="0" parTransId="{3232B999-724C-49EF-848B-B84262505BD0}" sibTransId="{EB197717-4FA1-485C-9185-5724E909554D}"/>
    <dgm:cxn modelId="{D06B069C-9B35-4F54-BDB3-25E05F610EBD}" type="presOf" srcId="{50CACF18-72B8-4D86-B253-1984AED1F750}" destId="{A96A314A-DC39-4555-B22F-78D87EBB8650}" srcOrd="0" destOrd="0" presId="urn:microsoft.com/office/officeart/2005/8/layout/chevron2"/>
    <dgm:cxn modelId="{921C2E79-84C6-4476-8339-D4A9252E0857}" type="presOf" srcId="{03448793-A4E6-4837-A8A7-08B6DE90878E}" destId="{652A71CC-6C22-4A31-AEB8-E5E75F6EAE11}" srcOrd="0" destOrd="0" presId="urn:microsoft.com/office/officeart/2005/8/layout/chevron2"/>
    <dgm:cxn modelId="{2129B5E4-D96D-49D6-9B91-C8C303578C32}" type="presOf" srcId="{90160E99-DCB1-47C1-A3E3-3013159AE30E}" destId="{30CB5BAC-014E-42FD-B8E3-F7743A04CD11}" srcOrd="0" destOrd="0" presId="urn:microsoft.com/office/officeart/2005/8/layout/chevron2"/>
    <dgm:cxn modelId="{4AFE69C2-0071-4977-B13C-75163FBE4E25}" srcId="{50CACF18-72B8-4D86-B253-1984AED1F750}" destId="{90160E99-DCB1-47C1-A3E3-3013159AE30E}" srcOrd="0" destOrd="0" parTransId="{C0513BFC-01BE-4804-A1BB-580037BD0A4D}" sibTransId="{CCADC583-ACCB-4253-8842-7E032AA96111}"/>
    <dgm:cxn modelId="{35F61BCC-AFE8-47B5-AE1C-2B342C69C595}" type="presParOf" srcId="{A96A314A-DC39-4555-B22F-78D87EBB8650}" destId="{C1D5D2D4-D109-4819-8E54-3FE218E9AF2D}" srcOrd="0" destOrd="0" presId="urn:microsoft.com/office/officeart/2005/8/layout/chevron2"/>
    <dgm:cxn modelId="{7EAD13C3-D2EA-4B79-8521-281041E5E087}" type="presParOf" srcId="{C1D5D2D4-D109-4819-8E54-3FE218E9AF2D}" destId="{30CB5BAC-014E-42FD-B8E3-F7743A04CD11}" srcOrd="0" destOrd="0" presId="urn:microsoft.com/office/officeart/2005/8/layout/chevron2"/>
    <dgm:cxn modelId="{C58D66D2-2686-45BB-B128-27040B249A3C}" type="presParOf" srcId="{C1D5D2D4-D109-4819-8E54-3FE218E9AF2D}" destId="{652A71CC-6C22-4A31-AEB8-E5E75F6EAE11}"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39CA8595-BDFB-453B-8B67-0665B51D3389}" type="doc">
      <dgm:prSet loTypeId="urn:microsoft.com/office/officeart/2005/8/layout/radial5" loCatId="cycle" qsTypeId="urn:microsoft.com/office/officeart/2005/8/quickstyle/3d1" qsCatId="3D" csTypeId="urn:microsoft.com/office/officeart/2005/8/colors/colorful2" csCatId="colorful" phldr="1"/>
      <dgm:spPr/>
      <dgm:t>
        <a:bodyPr/>
        <a:lstStyle/>
        <a:p>
          <a:endParaRPr lang="zh-CN" altLang="en-US"/>
        </a:p>
      </dgm:t>
    </dgm:pt>
    <dgm:pt modelId="{4946FF55-3588-4EB8-83E4-9F77BEA61F69}">
      <dgm:prSet phldrT="[文本]" custT="1"/>
      <dgm:spPr/>
      <dgm:t>
        <a:bodyPr/>
        <a:lstStyle/>
        <a:p>
          <a:r>
            <a:rPr lang="zh-CN" altLang="en-US" sz="1800" b="1" dirty="0" smtClean="0">
              <a:latin typeface="微软雅黑" pitchFamily="34" charset="-122"/>
              <a:ea typeface="微软雅黑" pitchFamily="34" charset="-122"/>
            </a:rPr>
            <a:t>大学生社会实践内容类型</a:t>
          </a:r>
          <a:endParaRPr lang="zh-CN" altLang="en-US" sz="1800" b="1" dirty="0">
            <a:latin typeface="微软雅黑" pitchFamily="34" charset="-122"/>
            <a:ea typeface="微软雅黑" pitchFamily="34" charset="-122"/>
          </a:endParaRPr>
        </a:p>
      </dgm:t>
    </dgm:pt>
    <dgm:pt modelId="{218084FB-C0C4-4BA3-AD9C-A46E1D768ADF}" type="parTrans" cxnId="{1A55E1BE-E366-4F85-8019-BB978D41D520}">
      <dgm:prSet/>
      <dgm:spPr/>
      <dgm:t>
        <a:bodyPr/>
        <a:lstStyle/>
        <a:p>
          <a:endParaRPr lang="zh-CN" altLang="en-US" b="1">
            <a:latin typeface="微软雅黑" pitchFamily="34" charset="-122"/>
            <a:ea typeface="微软雅黑" pitchFamily="34" charset="-122"/>
          </a:endParaRPr>
        </a:p>
      </dgm:t>
    </dgm:pt>
    <dgm:pt modelId="{C1BE154E-8DBB-4933-8880-26A4B386F3FB}" type="sibTrans" cxnId="{1A55E1BE-E366-4F85-8019-BB978D41D520}">
      <dgm:prSet/>
      <dgm:spPr/>
      <dgm:t>
        <a:bodyPr/>
        <a:lstStyle/>
        <a:p>
          <a:endParaRPr lang="zh-CN" altLang="en-US" b="1">
            <a:latin typeface="微软雅黑" pitchFamily="34" charset="-122"/>
            <a:ea typeface="微软雅黑" pitchFamily="34" charset="-122"/>
          </a:endParaRPr>
        </a:p>
      </dgm:t>
    </dgm:pt>
    <dgm:pt modelId="{D140B609-354E-4C18-B444-7102E2291B43}">
      <dgm:prSet phldrT="[文本]" custT="1"/>
      <dgm:spPr/>
      <dgm:t>
        <a:bodyPr/>
        <a:lstStyle/>
        <a:p>
          <a:r>
            <a:rPr lang="zh-CN" altLang="en-US" sz="1800" b="1" dirty="0" smtClean="0">
              <a:latin typeface="微软雅黑" pitchFamily="34" charset="-122"/>
              <a:ea typeface="微软雅黑" pitchFamily="34" charset="-122"/>
            </a:rPr>
            <a:t>挂职训练与就业实习</a:t>
          </a:r>
          <a:endParaRPr lang="zh-CN" altLang="en-US" sz="1800" b="1" dirty="0">
            <a:latin typeface="微软雅黑" pitchFamily="34" charset="-122"/>
            <a:ea typeface="微软雅黑" pitchFamily="34" charset="-122"/>
          </a:endParaRPr>
        </a:p>
      </dgm:t>
    </dgm:pt>
    <dgm:pt modelId="{BB6D56B7-02D0-438B-912C-AB487CD71AB2}" type="parTrans" cxnId="{9D8F6971-EE3D-447E-863D-1378D724AB7D}">
      <dgm:prSet/>
      <dgm:spPr/>
      <dgm:t>
        <a:bodyPr/>
        <a:lstStyle/>
        <a:p>
          <a:endParaRPr lang="zh-CN" altLang="en-US" b="1">
            <a:latin typeface="微软雅黑" pitchFamily="34" charset="-122"/>
            <a:ea typeface="微软雅黑" pitchFamily="34" charset="-122"/>
          </a:endParaRPr>
        </a:p>
      </dgm:t>
    </dgm:pt>
    <dgm:pt modelId="{CE7DDDDA-8F3F-4CBF-9299-7BFC972CBB13}" type="sibTrans" cxnId="{9D8F6971-EE3D-447E-863D-1378D724AB7D}">
      <dgm:prSet/>
      <dgm:spPr/>
      <dgm:t>
        <a:bodyPr/>
        <a:lstStyle/>
        <a:p>
          <a:endParaRPr lang="zh-CN" altLang="en-US" b="1">
            <a:latin typeface="微软雅黑" pitchFamily="34" charset="-122"/>
            <a:ea typeface="微软雅黑" pitchFamily="34" charset="-122"/>
          </a:endParaRPr>
        </a:p>
      </dgm:t>
    </dgm:pt>
    <dgm:pt modelId="{73AD76CD-8528-473D-8B70-4E0E8761363B}">
      <dgm:prSet phldrT="[文本]" custT="1"/>
      <dgm:spPr/>
      <dgm:t>
        <a:bodyPr/>
        <a:lstStyle/>
        <a:p>
          <a:r>
            <a:rPr lang="zh-CN" altLang="en-US" sz="2400" b="1" dirty="0" smtClean="0">
              <a:latin typeface="微软雅黑" pitchFamily="34" charset="-122"/>
              <a:ea typeface="微软雅黑" pitchFamily="34" charset="-122"/>
            </a:rPr>
            <a:t>学习参观</a:t>
          </a:r>
          <a:endParaRPr lang="zh-CN" altLang="en-US" sz="2400" b="1" dirty="0">
            <a:latin typeface="微软雅黑" pitchFamily="34" charset="-122"/>
            <a:ea typeface="微软雅黑" pitchFamily="34" charset="-122"/>
          </a:endParaRPr>
        </a:p>
      </dgm:t>
    </dgm:pt>
    <dgm:pt modelId="{D71609AB-3504-4920-A0BA-08EF308721B1}" type="parTrans" cxnId="{DBC9B3AF-7273-4AF4-B182-EBB9B171AD40}">
      <dgm:prSet/>
      <dgm:spPr/>
      <dgm:t>
        <a:bodyPr/>
        <a:lstStyle/>
        <a:p>
          <a:endParaRPr lang="zh-CN" altLang="en-US" b="1">
            <a:latin typeface="微软雅黑" pitchFamily="34" charset="-122"/>
            <a:ea typeface="微软雅黑" pitchFamily="34" charset="-122"/>
          </a:endParaRPr>
        </a:p>
      </dgm:t>
    </dgm:pt>
    <dgm:pt modelId="{89EDB941-19C7-4771-AFFC-AEDA955CDC5B}" type="sibTrans" cxnId="{DBC9B3AF-7273-4AF4-B182-EBB9B171AD40}">
      <dgm:prSet/>
      <dgm:spPr/>
      <dgm:t>
        <a:bodyPr/>
        <a:lstStyle/>
        <a:p>
          <a:endParaRPr lang="zh-CN" altLang="en-US" b="1">
            <a:latin typeface="微软雅黑" pitchFamily="34" charset="-122"/>
            <a:ea typeface="微软雅黑" pitchFamily="34" charset="-122"/>
          </a:endParaRPr>
        </a:p>
      </dgm:t>
    </dgm:pt>
    <dgm:pt modelId="{8A304ECF-3952-4119-8959-7A4F5F3C03A6}">
      <dgm:prSet phldrT="[文本]" custT="1"/>
      <dgm:spPr/>
      <dgm:t>
        <a:bodyPr/>
        <a:lstStyle/>
        <a:p>
          <a:r>
            <a:rPr lang="zh-CN" altLang="en-US" sz="2400" b="1" dirty="0" smtClean="0">
              <a:latin typeface="微软雅黑" pitchFamily="34" charset="-122"/>
              <a:ea typeface="微软雅黑" pitchFamily="34" charset="-122"/>
            </a:rPr>
            <a:t>科技发明</a:t>
          </a:r>
          <a:endParaRPr lang="zh-CN" altLang="en-US" sz="2400" b="1" dirty="0">
            <a:latin typeface="微软雅黑" pitchFamily="34" charset="-122"/>
            <a:ea typeface="微软雅黑" pitchFamily="34" charset="-122"/>
          </a:endParaRPr>
        </a:p>
      </dgm:t>
    </dgm:pt>
    <dgm:pt modelId="{F5BEDAA2-92E0-4BC1-83A2-BFE6573E4D78}" type="parTrans" cxnId="{ECFDF32E-8A99-487B-9268-076E8F203D96}">
      <dgm:prSet/>
      <dgm:spPr/>
      <dgm:t>
        <a:bodyPr/>
        <a:lstStyle/>
        <a:p>
          <a:endParaRPr lang="zh-CN" altLang="en-US" b="1">
            <a:latin typeface="微软雅黑" pitchFamily="34" charset="-122"/>
            <a:ea typeface="微软雅黑" pitchFamily="34" charset="-122"/>
          </a:endParaRPr>
        </a:p>
      </dgm:t>
    </dgm:pt>
    <dgm:pt modelId="{C8EC95AE-165A-4EA0-A474-FB8F49A977E8}" type="sibTrans" cxnId="{ECFDF32E-8A99-487B-9268-076E8F203D96}">
      <dgm:prSet/>
      <dgm:spPr/>
      <dgm:t>
        <a:bodyPr/>
        <a:lstStyle/>
        <a:p>
          <a:endParaRPr lang="zh-CN" altLang="en-US" b="1">
            <a:latin typeface="微软雅黑" pitchFamily="34" charset="-122"/>
            <a:ea typeface="微软雅黑" pitchFamily="34" charset="-122"/>
          </a:endParaRPr>
        </a:p>
      </dgm:t>
    </dgm:pt>
    <dgm:pt modelId="{99C68AFC-AE3D-4927-953A-2231913E01D1}">
      <dgm:prSet phldrT="[文本]" custT="1"/>
      <dgm:spPr/>
      <dgm:t>
        <a:bodyPr/>
        <a:lstStyle/>
        <a:p>
          <a:r>
            <a:rPr lang="zh-CN" altLang="en-US" sz="1600" b="1" dirty="0" smtClean="0">
              <a:latin typeface="微软雅黑" pitchFamily="34" charset="-122"/>
              <a:ea typeface="微软雅黑" pitchFamily="34" charset="-122"/>
            </a:rPr>
            <a:t>社会观察与调查</a:t>
          </a:r>
          <a:endParaRPr lang="zh-CN" altLang="en-US" sz="1600" b="1" dirty="0">
            <a:latin typeface="微软雅黑" pitchFamily="34" charset="-122"/>
            <a:ea typeface="微软雅黑" pitchFamily="34" charset="-122"/>
          </a:endParaRPr>
        </a:p>
      </dgm:t>
    </dgm:pt>
    <dgm:pt modelId="{13F064C0-FEF7-415D-94F3-2E8A198CEDAE}" type="parTrans" cxnId="{67C1738E-25D1-4DB8-AB35-5C07E323AA0E}">
      <dgm:prSet/>
      <dgm:spPr/>
      <dgm:t>
        <a:bodyPr/>
        <a:lstStyle/>
        <a:p>
          <a:endParaRPr lang="zh-CN" altLang="en-US" b="1">
            <a:latin typeface="微软雅黑" pitchFamily="34" charset="-122"/>
            <a:ea typeface="微软雅黑" pitchFamily="34" charset="-122"/>
          </a:endParaRPr>
        </a:p>
      </dgm:t>
    </dgm:pt>
    <dgm:pt modelId="{154E2D53-E278-4467-BAFA-F12775C63443}" type="sibTrans" cxnId="{67C1738E-25D1-4DB8-AB35-5C07E323AA0E}">
      <dgm:prSet/>
      <dgm:spPr/>
      <dgm:t>
        <a:bodyPr/>
        <a:lstStyle/>
        <a:p>
          <a:endParaRPr lang="zh-CN" altLang="en-US" b="1">
            <a:latin typeface="微软雅黑" pitchFamily="34" charset="-122"/>
            <a:ea typeface="微软雅黑" pitchFamily="34" charset="-122"/>
          </a:endParaRPr>
        </a:p>
      </dgm:t>
    </dgm:pt>
    <dgm:pt modelId="{31C1A549-0298-483B-A272-A08BFAC8C75B}">
      <dgm:prSet phldrT="[文本]" custT="1"/>
      <dgm:spPr/>
      <dgm:t>
        <a:bodyPr/>
        <a:lstStyle/>
        <a:p>
          <a:r>
            <a:rPr lang="zh-CN" altLang="en-US" sz="1800" b="1" dirty="0" smtClean="0">
              <a:latin typeface="微软雅黑" pitchFamily="34" charset="-122"/>
              <a:ea typeface="微软雅黑" pitchFamily="34" charset="-122"/>
            </a:rPr>
            <a:t>社会服务与生产劳动</a:t>
          </a:r>
          <a:endParaRPr lang="zh-CN" altLang="en-US" sz="1800" b="1" dirty="0">
            <a:latin typeface="微软雅黑" pitchFamily="34" charset="-122"/>
            <a:ea typeface="微软雅黑" pitchFamily="34" charset="-122"/>
          </a:endParaRPr>
        </a:p>
      </dgm:t>
    </dgm:pt>
    <dgm:pt modelId="{5641F76F-4BD8-4BFE-8A22-2790B2928A16}" type="parTrans" cxnId="{17E99590-99B4-43D7-B78F-6D1D619A41BE}">
      <dgm:prSet/>
      <dgm:spPr/>
      <dgm:t>
        <a:bodyPr/>
        <a:lstStyle/>
        <a:p>
          <a:endParaRPr lang="zh-CN" altLang="en-US" b="1">
            <a:latin typeface="微软雅黑" pitchFamily="34" charset="-122"/>
            <a:ea typeface="微软雅黑" pitchFamily="34" charset="-122"/>
          </a:endParaRPr>
        </a:p>
      </dgm:t>
    </dgm:pt>
    <dgm:pt modelId="{785AA78A-D637-4366-9A8C-7D606C610C2F}" type="sibTrans" cxnId="{17E99590-99B4-43D7-B78F-6D1D619A41BE}">
      <dgm:prSet/>
      <dgm:spPr/>
      <dgm:t>
        <a:bodyPr/>
        <a:lstStyle/>
        <a:p>
          <a:endParaRPr lang="zh-CN" altLang="en-US" b="1">
            <a:latin typeface="微软雅黑" pitchFamily="34" charset="-122"/>
            <a:ea typeface="微软雅黑" pitchFamily="34" charset="-122"/>
          </a:endParaRPr>
        </a:p>
      </dgm:t>
    </dgm:pt>
    <dgm:pt modelId="{B1D32EA4-2E1B-4F9A-953B-1FD90AEE9298}">
      <dgm:prSet phldrT="[文本]" custT="1"/>
      <dgm:spPr/>
      <dgm:t>
        <a:bodyPr/>
        <a:lstStyle/>
        <a:p>
          <a:r>
            <a:rPr lang="zh-CN" altLang="en-US" sz="1800" b="1" dirty="0" smtClean="0">
              <a:latin typeface="微软雅黑" pitchFamily="34" charset="-122"/>
              <a:ea typeface="微软雅黑" pitchFamily="34" charset="-122"/>
            </a:rPr>
            <a:t>科技文化卫生三下乡</a:t>
          </a:r>
          <a:endParaRPr lang="zh-CN" altLang="en-US" sz="1800" b="1" dirty="0">
            <a:latin typeface="微软雅黑" pitchFamily="34" charset="-122"/>
            <a:ea typeface="微软雅黑" pitchFamily="34" charset="-122"/>
          </a:endParaRPr>
        </a:p>
      </dgm:t>
    </dgm:pt>
    <dgm:pt modelId="{BCF50C42-CE77-409C-A0FF-937AB5BD5B66}" type="parTrans" cxnId="{C12437B3-1517-423D-AF45-107DFC583E06}">
      <dgm:prSet/>
      <dgm:spPr/>
      <dgm:t>
        <a:bodyPr/>
        <a:lstStyle/>
        <a:p>
          <a:endParaRPr lang="zh-CN" altLang="en-US" b="1">
            <a:latin typeface="微软雅黑" pitchFamily="34" charset="-122"/>
            <a:ea typeface="微软雅黑" pitchFamily="34" charset="-122"/>
          </a:endParaRPr>
        </a:p>
      </dgm:t>
    </dgm:pt>
    <dgm:pt modelId="{3B002E9A-E544-4542-92C7-436E8DBFB584}" type="sibTrans" cxnId="{C12437B3-1517-423D-AF45-107DFC583E06}">
      <dgm:prSet/>
      <dgm:spPr/>
      <dgm:t>
        <a:bodyPr/>
        <a:lstStyle/>
        <a:p>
          <a:endParaRPr lang="zh-CN" altLang="en-US" b="1">
            <a:latin typeface="微软雅黑" pitchFamily="34" charset="-122"/>
            <a:ea typeface="微软雅黑" pitchFamily="34" charset="-122"/>
          </a:endParaRPr>
        </a:p>
      </dgm:t>
    </dgm:pt>
    <dgm:pt modelId="{E3669CA3-77A4-4AAC-B723-ED1C87F767F0}">
      <dgm:prSet phldrT="[文本]" custT="1"/>
      <dgm:spPr/>
      <dgm:t>
        <a:bodyPr/>
        <a:lstStyle/>
        <a:p>
          <a:r>
            <a:rPr lang="zh-CN" altLang="en-US" sz="1600" b="1" dirty="0" smtClean="0">
              <a:latin typeface="微软雅黑" pitchFamily="34" charset="-122"/>
              <a:ea typeface="微软雅黑" pitchFamily="34" charset="-122"/>
            </a:rPr>
            <a:t>科技问题法律卫生四进社区</a:t>
          </a:r>
          <a:endParaRPr lang="zh-CN" altLang="en-US" sz="1600" b="1" dirty="0">
            <a:latin typeface="微软雅黑" pitchFamily="34" charset="-122"/>
            <a:ea typeface="微软雅黑" pitchFamily="34" charset="-122"/>
          </a:endParaRPr>
        </a:p>
      </dgm:t>
    </dgm:pt>
    <dgm:pt modelId="{D4B4B820-92F5-48E2-A5CE-177ED46EBE7F}" type="parTrans" cxnId="{FACD6547-0D6D-4FBB-8C50-4EEDF3E5E84C}">
      <dgm:prSet/>
      <dgm:spPr/>
      <dgm:t>
        <a:bodyPr/>
        <a:lstStyle/>
        <a:p>
          <a:endParaRPr lang="zh-CN" altLang="en-US" b="1">
            <a:latin typeface="微软雅黑" pitchFamily="34" charset="-122"/>
            <a:ea typeface="微软雅黑" pitchFamily="34" charset="-122"/>
          </a:endParaRPr>
        </a:p>
      </dgm:t>
    </dgm:pt>
    <dgm:pt modelId="{35800599-0330-493C-BA4A-41B58816DDF7}" type="sibTrans" cxnId="{FACD6547-0D6D-4FBB-8C50-4EEDF3E5E84C}">
      <dgm:prSet/>
      <dgm:spPr/>
      <dgm:t>
        <a:bodyPr/>
        <a:lstStyle/>
        <a:p>
          <a:endParaRPr lang="zh-CN" altLang="en-US" b="1">
            <a:latin typeface="微软雅黑" pitchFamily="34" charset="-122"/>
            <a:ea typeface="微软雅黑" pitchFamily="34" charset="-122"/>
          </a:endParaRPr>
        </a:p>
      </dgm:t>
    </dgm:pt>
    <dgm:pt modelId="{FE2DA042-9DF9-4145-A7CF-ACEEDC19DE0D}" type="pres">
      <dgm:prSet presAssocID="{39CA8595-BDFB-453B-8B67-0665B51D3389}" presName="Name0" presStyleCnt="0">
        <dgm:presLayoutVars>
          <dgm:chMax val="1"/>
          <dgm:dir/>
          <dgm:animLvl val="ctr"/>
          <dgm:resizeHandles val="exact"/>
        </dgm:presLayoutVars>
      </dgm:prSet>
      <dgm:spPr/>
      <dgm:t>
        <a:bodyPr/>
        <a:lstStyle/>
        <a:p>
          <a:endParaRPr lang="zh-CN" altLang="en-US"/>
        </a:p>
      </dgm:t>
    </dgm:pt>
    <dgm:pt modelId="{998C8AD6-113B-40FB-8134-53D24732E604}" type="pres">
      <dgm:prSet presAssocID="{4946FF55-3588-4EB8-83E4-9F77BEA61F69}" presName="centerShape" presStyleLbl="node0" presStyleIdx="0" presStyleCnt="1"/>
      <dgm:spPr/>
      <dgm:t>
        <a:bodyPr/>
        <a:lstStyle/>
        <a:p>
          <a:endParaRPr lang="zh-CN" altLang="en-US"/>
        </a:p>
      </dgm:t>
    </dgm:pt>
    <dgm:pt modelId="{72DC5BD2-988D-49C1-B937-7B59F50DB9A7}" type="pres">
      <dgm:prSet presAssocID="{BB6D56B7-02D0-438B-912C-AB487CD71AB2}" presName="parTrans" presStyleLbl="sibTrans2D1" presStyleIdx="0" presStyleCnt="7"/>
      <dgm:spPr/>
      <dgm:t>
        <a:bodyPr/>
        <a:lstStyle/>
        <a:p>
          <a:endParaRPr lang="zh-CN" altLang="en-US"/>
        </a:p>
      </dgm:t>
    </dgm:pt>
    <dgm:pt modelId="{A1900519-6481-43DA-983B-70E316C6DF36}" type="pres">
      <dgm:prSet presAssocID="{BB6D56B7-02D0-438B-912C-AB487CD71AB2}" presName="connectorText" presStyleLbl="sibTrans2D1" presStyleIdx="0" presStyleCnt="7"/>
      <dgm:spPr/>
      <dgm:t>
        <a:bodyPr/>
        <a:lstStyle/>
        <a:p>
          <a:endParaRPr lang="zh-CN" altLang="en-US"/>
        </a:p>
      </dgm:t>
    </dgm:pt>
    <dgm:pt modelId="{0CE0585D-45EB-42B7-A298-39FEC8AE9667}" type="pres">
      <dgm:prSet presAssocID="{D140B609-354E-4C18-B444-7102E2291B43}" presName="node" presStyleLbl="node1" presStyleIdx="0" presStyleCnt="7">
        <dgm:presLayoutVars>
          <dgm:bulletEnabled val="1"/>
        </dgm:presLayoutVars>
      </dgm:prSet>
      <dgm:spPr/>
      <dgm:t>
        <a:bodyPr/>
        <a:lstStyle/>
        <a:p>
          <a:endParaRPr lang="zh-CN" altLang="en-US"/>
        </a:p>
      </dgm:t>
    </dgm:pt>
    <dgm:pt modelId="{7BD085F5-E949-435A-8919-7D06CCA0A19B}" type="pres">
      <dgm:prSet presAssocID="{D71609AB-3504-4920-A0BA-08EF308721B1}" presName="parTrans" presStyleLbl="sibTrans2D1" presStyleIdx="1" presStyleCnt="7"/>
      <dgm:spPr/>
      <dgm:t>
        <a:bodyPr/>
        <a:lstStyle/>
        <a:p>
          <a:endParaRPr lang="zh-CN" altLang="en-US"/>
        </a:p>
      </dgm:t>
    </dgm:pt>
    <dgm:pt modelId="{06BA6F0E-3861-4C07-905D-6C67B14080D5}" type="pres">
      <dgm:prSet presAssocID="{D71609AB-3504-4920-A0BA-08EF308721B1}" presName="connectorText" presStyleLbl="sibTrans2D1" presStyleIdx="1" presStyleCnt="7"/>
      <dgm:spPr/>
      <dgm:t>
        <a:bodyPr/>
        <a:lstStyle/>
        <a:p>
          <a:endParaRPr lang="zh-CN" altLang="en-US"/>
        </a:p>
      </dgm:t>
    </dgm:pt>
    <dgm:pt modelId="{5A9DB60A-FB98-42A8-A84D-B737DBA468BE}" type="pres">
      <dgm:prSet presAssocID="{73AD76CD-8528-473D-8B70-4E0E8761363B}" presName="node" presStyleLbl="node1" presStyleIdx="1" presStyleCnt="7">
        <dgm:presLayoutVars>
          <dgm:bulletEnabled val="1"/>
        </dgm:presLayoutVars>
      </dgm:prSet>
      <dgm:spPr/>
      <dgm:t>
        <a:bodyPr/>
        <a:lstStyle/>
        <a:p>
          <a:endParaRPr lang="zh-CN" altLang="en-US"/>
        </a:p>
      </dgm:t>
    </dgm:pt>
    <dgm:pt modelId="{8855FB32-FED1-4871-B65E-31BEDB4D8AC6}" type="pres">
      <dgm:prSet presAssocID="{F5BEDAA2-92E0-4BC1-83A2-BFE6573E4D78}" presName="parTrans" presStyleLbl="sibTrans2D1" presStyleIdx="2" presStyleCnt="7"/>
      <dgm:spPr/>
      <dgm:t>
        <a:bodyPr/>
        <a:lstStyle/>
        <a:p>
          <a:endParaRPr lang="zh-CN" altLang="en-US"/>
        </a:p>
      </dgm:t>
    </dgm:pt>
    <dgm:pt modelId="{BEC4A6ED-8504-40AA-AD5E-30FF5B0571B0}" type="pres">
      <dgm:prSet presAssocID="{F5BEDAA2-92E0-4BC1-83A2-BFE6573E4D78}" presName="connectorText" presStyleLbl="sibTrans2D1" presStyleIdx="2" presStyleCnt="7"/>
      <dgm:spPr/>
      <dgm:t>
        <a:bodyPr/>
        <a:lstStyle/>
        <a:p>
          <a:endParaRPr lang="zh-CN" altLang="en-US"/>
        </a:p>
      </dgm:t>
    </dgm:pt>
    <dgm:pt modelId="{B0D5D522-F6A3-4A37-B15F-5E277836C4BB}" type="pres">
      <dgm:prSet presAssocID="{8A304ECF-3952-4119-8959-7A4F5F3C03A6}" presName="node" presStyleLbl="node1" presStyleIdx="2" presStyleCnt="7">
        <dgm:presLayoutVars>
          <dgm:bulletEnabled val="1"/>
        </dgm:presLayoutVars>
      </dgm:prSet>
      <dgm:spPr/>
      <dgm:t>
        <a:bodyPr/>
        <a:lstStyle/>
        <a:p>
          <a:endParaRPr lang="zh-CN" altLang="en-US"/>
        </a:p>
      </dgm:t>
    </dgm:pt>
    <dgm:pt modelId="{EB2BC1E6-13B8-4B66-9F1F-B3657A72AF38}" type="pres">
      <dgm:prSet presAssocID="{13F064C0-FEF7-415D-94F3-2E8A198CEDAE}" presName="parTrans" presStyleLbl="sibTrans2D1" presStyleIdx="3" presStyleCnt="7"/>
      <dgm:spPr/>
      <dgm:t>
        <a:bodyPr/>
        <a:lstStyle/>
        <a:p>
          <a:endParaRPr lang="zh-CN" altLang="en-US"/>
        </a:p>
      </dgm:t>
    </dgm:pt>
    <dgm:pt modelId="{BA5B570D-0A93-4DA6-97C4-218647221C82}" type="pres">
      <dgm:prSet presAssocID="{13F064C0-FEF7-415D-94F3-2E8A198CEDAE}" presName="connectorText" presStyleLbl="sibTrans2D1" presStyleIdx="3" presStyleCnt="7"/>
      <dgm:spPr/>
      <dgm:t>
        <a:bodyPr/>
        <a:lstStyle/>
        <a:p>
          <a:endParaRPr lang="zh-CN" altLang="en-US"/>
        </a:p>
      </dgm:t>
    </dgm:pt>
    <dgm:pt modelId="{46E09BA7-CFFD-49BA-B785-E4BFD381EF10}" type="pres">
      <dgm:prSet presAssocID="{99C68AFC-AE3D-4927-953A-2231913E01D1}" presName="node" presStyleLbl="node1" presStyleIdx="3" presStyleCnt="7">
        <dgm:presLayoutVars>
          <dgm:bulletEnabled val="1"/>
        </dgm:presLayoutVars>
      </dgm:prSet>
      <dgm:spPr/>
      <dgm:t>
        <a:bodyPr/>
        <a:lstStyle/>
        <a:p>
          <a:endParaRPr lang="zh-CN" altLang="en-US"/>
        </a:p>
      </dgm:t>
    </dgm:pt>
    <dgm:pt modelId="{75478B52-D24D-4CBE-8300-BB79ECDE24EF}" type="pres">
      <dgm:prSet presAssocID="{5641F76F-4BD8-4BFE-8A22-2790B2928A16}" presName="parTrans" presStyleLbl="sibTrans2D1" presStyleIdx="4" presStyleCnt="7"/>
      <dgm:spPr/>
      <dgm:t>
        <a:bodyPr/>
        <a:lstStyle/>
        <a:p>
          <a:endParaRPr lang="zh-CN" altLang="en-US"/>
        </a:p>
      </dgm:t>
    </dgm:pt>
    <dgm:pt modelId="{8D4F41E4-AEA2-4BC8-ABD1-1157CE0FD30A}" type="pres">
      <dgm:prSet presAssocID="{5641F76F-4BD8-4BFE-8A22-2790B2928A16}" presName="connectorText" presStyleLbl="sibTrans2D1" presStyleIdx="4" presStyleCnt="7"/>
      <dgm:spPr/>
      <dgm:t>
        <a:bodyPr/>
        <a:lstStyle/>
        <a:p>
          <a:endParaRPr lang="zh-CN" altLang="en-US"/>
        </a:p>
      </dgm:t>
    </dgm:pt>
    <dgm:pt modelId="{4A3691AE-1B2E-4290-9C54-CA8F98B8D69B}" type="pres">
      <dgm:prSet presAssocID="{31C1A549-0298-483B-A272-A08BFAC8C75B}" presName="node" presStyleLbl="node1" presStyleIdx="4" presStyleCnt="7">
        <dgm:presLayoutVars>
          <dgm:bulletEnabled val="1"/>
        </dgm:presLayoutVars>
      </dgm:prSet>
      <dgm:spPr/>
      <dgm:t>
        <a:bodyPr/>
        <a:lstStyle/>
        <a:p>
          <a:endParaRPr lang="zh-CN" altLang="en-US"/>
        </a:p>
      </dgm:t>
    </dgm:pt>
    <dgm:pt modelId="{9C9CB9AE-2FFB-44C6-AF56-D6467DF017F3}" type="pres">
      <dgm:prSet presAssocID="{BCF50C42-CE77-409C-A0FF-937AB5BD5B66}" presName="parTrans" presStyleLbl="sibTrans2D1" presStyleIdx="5" presStyleCnt="7"/>
      <dgm:spPr/>
      <dgm:t>
        <a:bodyPr/>
        <a:lstStyle/>
        <a:p>
          <a:endParaRPr lang="zh-CN" altLang="en-US"/>
        </a:p>
      </dgm:t>
    </dgm:pt>
    <dgm:pt modelId="{BC810DB2-CC02-4267-A175-2430E69ECE33}" type="pres">
      <dgm:prSet presAssocID="{BCF50C42-CE77-409C-A0FF-937AB5BD5B66}" presName="connectorText" presStyleLbl="sibTrans2D1" presStyleIdx="5" presStyleCnt="7"/>
      <dgm:spPr/>
      <dgm:t>
        <a:bodyPr/>
        <a:lstStyle/>
        <a:p>
          <a:endParaRPr lang="zh-CN" altLang="en-US"/>
        </a:p>
      </dgm:t>
    </dgm:pt>
    <dgm:pt modelId="{96B2357A-B15D-4EF7-9084-B3BD7E7E7C51}" type="pres">
      <dgm:prSet presAssocID="{B1D32EA4-2E1B-4F9A-953B-1FD90AEE9298}" presName="node" presStyleLbl="node1" presStyleIdx="5" presStyleCnt="7">
        <dgm:presLayoutVars>
          <dgm:bulletEnabled val="1"/>
        </dgm:presLayoutVars>
      </dgm:prSet>
      <dgm:spPr/>
      <dgm:t>
        <a:bodyPr/>
        <a:lstStyle/>
        <a:p>
          <a:endParaRPr lang="zh-CN" altLang="en-US"/>
        </a:p>
      </dgm:t>
    </dgm:pt>
    <dgm:pt modelId="{FB6CDB31-A88A-4351-92A4-F933ADC2B8AB}" type="pres">
      <dgm:prSet presAssocID="{D4B4B820-92F5-48E2-A5CE-177ED46EBE7F}" presName="parTrans" presStyleLbl="sibTrans2D1" presStyleIdx="6" presStyleCnt="7"/>
      <dgm:spPr/>
      <dgm:t>
        <a:bodyPr/>
        <a:lstStyle/>
        <a:p>
          <a:endParaRPr lang="zh-CN" altLang="en-US"/>
        </a:p>
      </dgm:t>
    </dgm:pt>
    <dgm:pt modelId="{82D109B0-61F7-4030-85BA-61E3739D8A1D}" type="pres">
      <dgm:prSet presAssocID="{D4B4B820-92F5-48E2-A5CE-177ED46EBE7F}" presName="connectorText" presStyleLbl="sibTrans2D1" presStyleIdx="6" presStyleCnt="7"/>
      <dgm:spPr/>
      <dgm:t>
        <a:bodyPr/>
        <a:lstStyle/>
        <a:p>
          <a:endParaRPr lang="zh-CN" altLang="en-US"/>
        </a:p>
      </dgm:t>
    </dgm:pt>
    <dgm:pt modelId="{648ECAA9-D40A-4310-B7BC-55FD30961CE8}" type="pres">
      <dgm:prSet presAssocID="{E3669CA3-77A4-4AAC-B723-ED1C87F767F0}" presName="node" presStyleLbl="node1" presStyleIdx="6" presStyleCnt="7">
        <dgm:presLayoutVars>
          <dgm:bulletEnabled val="1"/>
        </dgm:presLayoutVars>
      </dgm:prSet>
      <dgm:spPr/>
      <dgm:t>
        <a:bodyPr/>
        <a:lstStyle/>
        <a:p>
          <a:endParaRPr lang="zh-CN" altLang="en-US"/>
        </a:p>
      </dgm:t>
    </dgm:pt>
  </dgm:ptLst>
  <dgm:cxnLst>
    <dgm:cxn modelId="{B38086E4-7585-431D-B5BB-7D467D6FC961}" type="presOf" srcId="{D140B609-354E-4C18-B444-7102E2291B43}" destId="{0CE0585D-45EB-42B7-A298-39FEC8AE9667}" srcOrd="0" destOrd="0" presId="urn:microsoft.com/office/officeart/2005/8/layout/radial5"/>
    <dgm:cxn modelId="{C12437B3-1517-423D-AF45-107DFC583E06}" srcId="{4946FF55-3588-4EB8-83E4-9F77BEA61F69}" destId="{B1D32EA4-2E1B-4F9A-953B-1FD90AEE9298}" srcOrd="5" destOrd="0" parTransId="{BCF50C42-CE77-409C-A0FF-937AB5BD5B66}" sibTransId="{3B002E9A-E544-4542-92C7-436E8DBFB584}"/>
    <dgm:cxn modelId="{FACD6547-0D6D-4FBB-8C50-4EEDF3E5E84C}" srcId="{4946FF55-3588-4EB8-83E4-9F77BEA61F69}" destId="{E3669CA3-77A4-4AAC-B723-ED1C87F767F0}" srcOrd="6" destOrd="0" parTransId="{D4B4B820-92F5-48E2-A5CE-177ED46EBE7F}" sibTransId="{35800599-0330-493C-BA4A-41B58816DDF7}"/>
    <dgm:cxn modelId="{D11F9CBE-3F3E-4314-8857-9DC9E44A365E}" type="presOf" srcId="{D4B4B820-92F5-48E2-A5CE-177ED46EBE7F}" destId="{82D109B0-61F7-4030-85BA-61E3739D8A1D}" srcOrd="1" destOrd="0" presId="urn:microsoft.com/office/officeart/2005/8/layout/radial5"/>
    <dgm:cxn modelId="{18714094-6F4D-41C3-B009-B7B0F612CD0D}" type="presOf" srcId="{13F064C0-FEF7-415D-94F3-2E8A198CEDAE}" destId="{EB2BC1E6-13B8-4B66-9F1F-B3657A72AF38}" srcOrd="0" destOrd="0" presId="urn:microsoft.com/office/officeart/2005/8/layout/radial5"/>
    <dgm:cxn modelId="{DBC9B3AF-7273-4AF4-B182-EBB9B171AD40}" srcId="{4946FF55-3588-4EB8-83E4-9F77BEA61F69}" destId="{73AD76CD-8528-473D-8B70-4E0E8761363B}" srcOrd="1" destOrd="0" parTransId="{D71609AB-3504-4920-A0BA-08EF308721B1}" sibTransId="{89EDB941-19C7-4771-AFFC-AEDA955CDC5B}"/>
    <dgm:cxn modelId="{ECFDF32E-8A99-487B-9268-076E8F203D96}" srcId="{4946FF55-3588-4EB8-83E4-9F77BEA61F69}" destId="{8A304ECF-3952-4119-8959-7A4F5F3C03A6}" srcOrd="2" destOrd="0" parTransId="{F5BEDAA2-92E0-4BC1-83A2-BFE6573E4D78}" sibTransId="{C8EC95AE-165A-4EA0-A474-FB8F49A977E8}"/>
    <dgm:cxn modelId="{E59FC3F3-9982-456D-9704-5C3D9C4E4930}" type="presOf" srcId="{BCF50C42-CE77-409C-A0FF-937AB5BD5B66}" destId="{BC810DB2-CC02-4267-A175-2430E69ECE33}" srcOrd="1" destOrd="0" presId="urn:microsoft.com/office/officeart/2005/8/layout/radial5"/>
    <dgm:cxn modelId="{BB5E108E-BDE7-47E7-9FC0-8D5ECCB0E089}" type="presOf" srcId="{D71609AB-3504-4920-A0BA-08EF308721B1}" destId="{7BD085F5-E949-435A-8919-7D06CCA0A19B}" srcOrd="0" destOrd="0" presId="urn:microsoft.com/office/officeart/2005/8/layout/radial5"/>
    <dgm:cxn modelId="{6DCE34E5-D50A-4ECC-A734-403C3272CC96}" type="presOf" srcId="{F5BEDAA2-92E0-4BC1-83A2-BFE6573E4D78}" destId="{BEC4A6ED-8504-40AA-AD5E-30FF5B0571B0}" srcOrd="1" destOrd="0" presId="urn:microsoft.com/office/officeart/2005/8/layout/radial5"/>
    <dgm:cxn modelId="{9D8F6971-EE3D-447E-863D-1378D724AB7D}" srcId="{4946FF55-3588-4EB8-83E4-9F77BEA61F69}" destId="{D140B609-354E-4C18-B444-7102E2291B43}" srcOrd="0" destOrd="0" parTransId="{BB6D56B7-02D0-438B-912C-AB487CD71AB2}" sibTransId="{CE7DDDDA-8F3F-4CBF-9299-7BFC972CBB13}"/>
    <dgm:cxn modelId="{5AC0D8D8-C798-480B-B550-E295DC4926E1}" type="presOf" srcId="{D71609AB-3504-4920-A0BA-08EF308721B1}" destId="{06BA6F0E-3861-4C07-905D-6C67B14080D5}" srcOrd="1" destOrd="0" presId="urn:microsoft.com/office/officeart/2005/8/layout/radial5"/>
    <dgm:cxn modelId="{1FD6047A-49C6-4D40-8C83-538EC1EE3D92}" type="presOf" srcId="{BCF50C42-CE77-409C-A0FF-937AB5BD5B66}" destId="{9C9CB9AE-2FFB-44C6-AF56-D6467DF017F3}" srcOrd="0" destOrd="0" presId="urn:microsoft.com/office/officeart/2005/8/layout/radial5"/>
    <dgm:cxn modelId="{9533BE72-080F-4829-8EA4-26444CC7FE25}" type="presOf" srcId="{F5BEDAA2-92E0-4BC1-83A2-BFE6573E4D78}" destId="{8855FB32-FED1-4871-B65E-31BEDB4D8AC6}" srcOrd="0" destOrd="0" presId="urn:microsoft.com/office/officeart/2005/8/layout/radial5"/>
    <dgm:cxn modelId="{6F13EAF1-BE0B-4658-897A-EC60B9914351}" type="presOf" srcId="{B1D32EA4-2E1B-4F9A-953B-1FD90AEE9298}" destId="{96B2357A-B15D-4EF7-9084-B3BD7E7E7C51}" srcOrd="0" destOrd="0" presId="urn:microsoft.com/office/officeart/2005/8/layout/radial5"/>
    <dgm:cxn modelId="{767A94AD-5A65-4955-B45F-2EAB721110AE}" type="presOf" srcId="{BB6D56B7-02D0-438B-912C-AB487CD71AB2}" destId="{A1900519-6481-43DA-983B-70E316C6DF36}" srcOrd="1" destOrd="0" presId="urn:microsoft.com/office/officeart/2005/8/layout/radial5"/>
    <dgm:cxn modelId="{24EB156F-BC00-4F56-A923-BD9A69459944}" type="presOf" srcId="{8A304ECF-3952-4119-8959-7A4F5F3C03A6}" destId="{B0D5D522-F6A3-4A37-B15F-5E277836C4BB}" srcOrd="0" destOrd="0" presId="urn:microsoft.com/office/officeart/2005/8/layout/radial5"/>
    <dgm:cxn modelId="{62F0B966-4259-402C-8239-2E233CE72714}" type="presOf" srcId="{13F064C0-FEF7-415D-94F3-2E8A198CEDAE}" destId="{BA5B570D-0A93-4DA6-97C4-218647221C82}" srcOrd="1" destOrd="0" presId="urn:microsoft.com/office/officeart/2005/8/layout/radial5"/>
    <dgm:cxn modelId="{775D4F7A-83EC-43E2-9502-7BBB8171F2AA}" type="presOf" srcId="{4946FF55-3588-4EB8-83E4-9F77BEA61F69}" destId="{998C8AD6-113B-40FB-8134-53D24732E604}" srcOrd="0" destOrd="0" presId="urn:microsoft.com/office/officeart/2005/8/layout/radial5"/>
    <dgm:cxn modelId="{807B5496-8931-419D-84C9-F1B2E63DD3D9}" type="presOf" srcId="{73AD76CD-8528-473D-8B70-4E0E8761363B}" destId="{5A9DB60A-FB98-42A8-A84D-B737DBA468BE}" srcOrd="0" destOrd="0" presId="urn:microsoft.com/office/officeart/2005/8/layout/radial5"/>
    <dgm:cxn modelId="{1A55E1BE-E366-4F85-8019-BB978D41D520}" srcId="{39CA8595-BDFB-453B-8B67-0665B51D3389}" destId="{4946FF55-3588-4EB8-83E4-9F77BEA61F69}" srcOrd="0" destOrd="0" parTransId="{218084FB-C0C4-4BA3-AD9C-A46E1D768ADF}" sibTransId="{C1BE154E-8DBB-4933-8880-26A4B386F3FB}"/>
    <dgm:cxn modelId="{EAB5431D-01BC-479F-B237-6738A85A2CC2}" type="presOf" srcId="{39CA8595-BDFB-453B-8B67-0665B51D3389}" destId="{FE2DA042-9DF9-4145-A7CF-ACEEDC19DE0D}" srcOrd="0" destOrd="0" presId="urn:microsoft.com/office/officeart/2005/8/layout/radial5"/>
    <dgm:cxn modelId="{EE88816B-C587-4A46-8F9C-9E5BE9F7ED10}" type="presOf" srcId="{31C1A549-0298-483B-A272-A08BFAC8C75B}" destId="{4A3691AE-1B2E-4290-9C54-CA8F98B8D69B}" srcOrd="0" destOrd="0" presId="urn:microsoft.com/office/officeart/2005/8/layout/radial5"/>
    <dgm:cxn modelId="{63F407A9-BFB5-483B-8469-D9F5750FDE69}" type="presOf" srcId="{D4B4B820-92F5-48E2-A5CE-177ED46EBE7F}" destId="{FB6CDB31-A88A-4351-92A4-F933ADC2B8AB}" srcOrd="0" destOrd="0" presId="urn:microsoft.com/office/officeart/2005/8/layout/radial5"/>
    <dgm:cxn modelId="{E0A36463-67CC-40C5-A14E-0305900EE346}" type="presOf" srcId="{5641F76F-4BD8-4BFE-8A22-2790B2928A16}" destId="{8D4F41E4-AEA2-4BC8-ABD1-1157CE0FD30A}" srcOrd="1" destOrd="0" presId="urn:microsoft.com/office/officeart/2005/8/layout/radial5"/>
    <dgm:cxn modelId="{510DF9EC-0E5A-4C2C-86BB-31A607F21A68}" type="presOf" srcId="{E3669CA3-77A4-4AAC-B723-ED1C87F767F0}" destId="{648ECAA9-D40A-4310-B7BC-55FD30961CE8}" srcOrd="0" destOrd="0" presId="urn:microsoft.com/office/officeart/2005/8/layout/radial5"/>
    <dgm:cxn modelId="{857A66E8-EB83-43D3-94D4-6C8FF32E80A1}" type="presOf" srcId="{5641F76F-4BD8-4BFE-8A22-2790B2928A16}" destId="{75478B52-D24D-4CBE-8300-BB79ECDE24EF}" srcOrd="0" destOrd="0" presId="urn:microsoft.com/office/officeart/2005/8/layout/radial5"/>
    <dgm:cxn modelId="{5C67612D-2D91-4B3D-A1B7-FC52AD754F67}" type="presOf" srcId="{99C68AFC-AE3D-4927-953A-2231913E01D1}" destId="{46E09BA7-CFFD-49BA-B785-E4BFD381EF10}" srcOrd="0" destOrd="0" presId="urn:microsoft.com/office/officeart/2005/8/layout/radial5"/>
    <dgm:cxn modelId="{17E99590-99B4-43D7-B78F-6D1D619A41BE}" srcId="{4946FF55-3588-4EB8-83E4-9F77BEA61F69}" destId="{31C1A549-0298-483B-A272-A08BFAC8C75B}" srcOrd="4" destOrd="0" parTransId="{5641F76F-4BD8-4BFE-8A22-2790B2928A16}" sibTransId="{785AA78A-D637-4366-9A8C-7D606C610C2F}"/>
    <dgm:cxn modelId="{6550C226-3267-441C-A9BC-89C023F766F1}" type="presOf" srcId="{BB6D56B7-02D0-438B-912C-AB487CD71AB2}" destId="{72DC5BD2-988D-49C1-B937-7B59F50DB9A7}" srcOrd="0" destOrd="0" presId="urn:microsoft.com/office/officeart/2005/8/layout/radial5"/>
    <dgm:cxn modelId="{67C1738E-25D1-4DB8-AB35-5C07E323AA0E}" srcId="{4946FF55-3588-4EB8-83E4-9F77BEA61F69}" destId="{99C68AFC-AE3D-4927-953A-2231913E01D1}" srcOrd="3" destOrd="0" parTransId="{13F064C0-FEF7-415D-94F3-2E8A198CEDAE}" sibTransId="{154E2D53-E278-4467-BAFA-F12775C63443}"/>
    <dgm:cxn modelId="{CF9F1C72-AA7C-4FCE-9CC3-643C9DDE0ADC}" type="presParOf" srcId="{FE2DA042-9DF9-4145-A7CF-ACEEDC19DE0D}" destId="{998C8AD6-113B-40FB-8134-53D24732E604}" srcOrd="0" destOrd="0" presId="urn:microsoft.com/office/officeart/2005/8/layout/radial5"/>
    <dgm:cxn modelId="{2E5EE88B-0026-43B8-BF74-B5EF1E802429}" type="presParOf" srcId="{FE2DA042-9DF9-4145-A7CF-ACEEDC19DE0D}" destId="{72DC5BD2-988D-49C1-B937-7B59F50DB9A7}" srcOrd="1" destOrd="0" presId="urn:microsoft.com/office/officeart/2005/8/layout/radial5"/>
    <dgm:cxn modelId="{8A21385A-D074-4350-81E7-CBE414F8CC6D}" type="presParOf" srcId="{72DC5BD2-988D-49C1-B937-7B59F50DB9A7}" destId="{A1900519-6481-43DA-983B-70E316C6DF36}" srcOrd="0" destOrd="0" presId="urn:microsoft.com/office/officeart/2005/8/layout/radial5"/>
    <dgm:cxn modelId="{4ACEE7C2-D327-4A95-B2C6-2E2641993FD5}" type="presParOf" srcId="{FE2DA042-9DF9-4145-A7CF-ACEEDC19DE0D}" destId="{0CE0585D-45EB-42B7-A298-39FEC8AE9667}" srcOrd="2" destOrd="0" presId="urn:microsoft.com/office/officeart/2005/8/layout/radial5"/>
    <dgm:cxn modelId="{D72E37E5-1ACA-4008-9F82-C3855E1A47CA}" type="presParOf" srcId="{FE2DA042-9DF9-4145-A7CF-ACEEDC19DE0D}" destId="{7BD085F5-E949-435A-8919-7D06CCA0A19B}" srcOrd="3" destOrd="0" presId="urn:microsoft.com/office/officeart/2005/8/layout/radial5"/>
    <dgm:cxn modelId="{D9EEE10A-F071-4D54-B892-24435FEB1122}" type="presParOf" srcId="{7BD085F5-E949-435A-8919-7D06CCA0A19B}" destId="{06BA6F0E-3861-4C07-905D-6C67B14080D5}" srcOrd="0" destOrd="0" presId="urn:microsoft.com/office/officeart/2005/8/layout/radial5"/>
    <dgm:cxn modelId="{9B5E0BCE-218E-4599-8B8F-A92389A5C871}" type="presParOf" srcId="{FE2DA042-9DF9-4145-A7CF-ACEEDC19DE0D}" destId="{5A9DB60A-FB98-42A8-A84D-B737DBA468BE}" srcOrd="4" destOrd="0" presId="urn:microsoft.com/office/officeart/2005/8/layout/radial5"/>
    <dgm:cxn modelId="{F7DC3563-55BB-47DA-B909-0E122F4A5E9D}" type="presParOf" srcId="{FE2DA042-9DF9-4145-A7CF-ACEEDC19DE0D}" destId="{8855FB32-FED1-4871-B65E-31BEDB4D8AC6}" srcOrd="5" destOrd="0" presId="urn:microsoft.com/office/officeart/2005/8/layout/radial5"/>
    <dgm:cxn modelId="{B1A2531D-8C94-49E5-8374-531D8839F623}" type="presParOf" srcId="{8855FB32-FED1-4871-B65E-31BEDB4D8AC6}" destId="{BEC4A6ED-8504-40AA-AD5E-30FF5B0571B0}" srcOrd="0" destOrd="0" presId="urn:microsoft.com/office/officeart/2005/8/layout/radial5"/>
    <dgm:cxn modelId="{D312C68A-0872-49E3-908C-DD6123985F09}" type="presParOf" srcId="{FE2DA042-9DF9-4145-A7CF-ACEEDC19DE0D}" destId="{B0D5D522-F6A3-4A37-B15F-5E277836C4BB}" srcOrd="6" destOrd="0" presId="urn:microsoft.com/office/officeart/2005/8/layout/radial5"/>
    <dgm:cxn modelId="{0FA245DB-A4C1-4A18-95BA-BBED671D9C9B}" type="presParOf" srcId="{FE2DA042-9DF9-4145-A7CF-ACEEDC19DE0D}" destId="{EB2BC1E6-13B8-4B66-9F1F-B3657A72AF38}" srcOrd="7" destOrd="0" presId="urn:microsoft.com/office/officeart/2005/8/layout/radial5"/>
    <dgm:cxn modelId="{CC64088E-A495-4DAF-9F0F-DC758B37ECF6}" type="presParOf" srcId="{EB2BC1E6-13B8-4B66-9F1F-B3657A72AF38}" destId="{BA5B570D-0A93-4DA6-97C4-218647221C82}" srcOrd="0" destOrd="0" presId="urn:microsoft.com/office/officeart/2005/8/layout/radial5"/>
    <dgm:cxn modelId="{4FEDF1AF-BA70-418F-89B1-A2DE78D08D65}" type="presParOf" srcId="{FE2DA042-9DF9-4145-A7CF-ACEEDC19DE0D}" destId="{46E09BA7-CFFD-49BA-B785-E4BFD381EF10}" srcOrd="8" destOrd="0" presId="urn:microsoft.com/office/officeart/2005/8/layout/radial5"/>
    <dgm:cxn modelId="{646B6824-E4B5-47AB-A79D-2B3E74C5615F}" type="presParOf" srcId="{FE2DA042-9DF9-4145-A7CF-ACEEDC19DE0D}" destId="{75478B52-D24D-4CBE-8300-BB79ECDE24EF}" srcOrd="9" destOrd="0" presId="urn:microsoft.com/office/officeart/2005/8/layout/radial5"/>
    <dgm:cxn modelId="{972E4498-7900-409B-9786-FFC80B50DBCB}" type="presParOf" srcId="{75478B52-D24D-4CBE-8300-BB79ECDE24EF}" destId="{8D4F41E4-AEA2-4BC8-ABD1-1157CE0FD30A}" srcOrd="0" destOrd="0" presId="urn:microsoft.com/office/officeart/2005/8/layout/radial5"/>
    <dgm:cxn modelId="{A42BEFF3-396C-4484-9855-6C8D864281DC}" type="presParOf" srcId="{FE2DA042-9DF9-4145-A7CF-ACEEDC19DE0D}" destId="{4A3691AE-1B2E-4290-9C54-CA8F98B8D69B}" srcOrd="10" destOrd="0" presId="urn:microsoft.com/office/officeart/2005/8/layout/radial5"/>
    <dgm:cxn modelId="{6E42BFB2-8F20-4D5A-8754-13DCD7C22749}" type="presParOf" srcId="{FE2DA042-9DF9-4145-A7CF-ACEEDC19DE0D}" destId="{9C9CB9AE-2FFB-44C6-AF56-D6467DF017F3}" srcOrd="11" destOrd="0" presId="urn:microsoft.com/office/officeart/2005/8/layout/radial5"/>
    <dgm:cxn modelId="{7681E736-EA88-4A91-B820-365498081A73}" type="presParOf" srcId="{9C9CB9AE-2FFB-44C6-AF56-D6467DF017F3}" destId="{BC810DB2-CC02-4267-A175-2430E69ECE33}" srcOrd="0" destOrd="0" presId="urn:microsoft.com/office/officeart/2005/8/layout/radial5"/>
    <dgm:cxn modelId="{C9DEF413-D699-4D8D-9EE9-C921065FC690}" type="presParOf" srcId="{FE2DA042-9DF9-4145-A7CF-ACEEDC19DE0D}" destId="{96B2357A-B15D-4EF7-9084-B3BD7E7E7C51}" srcOrd="12" destOrd="0" presId="urn:microsoft.com/office/officeart/2005/8/layout/radial5"/>
    <dgm:cxn modelId="{58CBB442-79E9-4A66-8189-A1E209B12E50}" type="presParOf" srcId="{FE2DA042-9DF9-4145-A7CF-ACEEDC19DE0D}" destId="{FB6CDB31-A88A-4351-92A4-F933ADC2B8AB}" srcOrd="13" destOrd="0" presId="urn:microsoft.com/office/officeart/2005/8/layout/radial5"/>
    <dgm:cxn modelId="{89BC7542-15B6-4F02-9083-EBCC5A0F5900}" type="presParOf" srcId="{FB6CDB31-A88A-4351-92A4-F933ADC2B8AB}" destId="{82D109B0-61F7-4030-85BA-61E3739D8A1D}" srcOrd="0" destOrd="0" presId="urn:microsoft.com/office/officeart/2005/8/layout/radial5"/>
    <dgm:cxn modelId="{8A2E1A1D-E275-4208-8B11-F0991BB1495D}" type="presParOf" srcId="{FE2DA042-9DF9-4145-A7CF-ACEEDC19DE0D}" destId="{648ECAA9-D40A-4310-B7BC-55FD30961CE8}" srcOrd="14"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50CACF18-72B8-4D86-B253-1984AED1F750}"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03448793-A4E6-4837-A8A7-08B6DE90878E}">
      <dgm:prSet phldrT="[文本]">
        <dgm:style>
          <a:lnRef idx="2">
            <a:schemeClr val="accent2"/>
          </a:lnRef>
          <a:fillRef idx="1">
            <a:schemeClr val="lt1"/>
          </a:fillRef>
          <a:effectRef idx="0">
            <a:schemeClr val="accent2"/>
          </a:effectRef>
          <a:fontRef idx="minor">
            <a:schemeClr val="dk1"/>
          </a:fontRef>
        </dgm:style>
      </dgm:prSet>
      <dgm:spPr/>
      <dgm:t>
        <a:bodyPr/>
        <a:lstStyle/>
        <a:p>
          <a:r>
            <a:rPr lang="zh-CN" altLang="en-US" b="1" dirty="0" smtClean="0">
              <a:effectLst>
                <a:outerShdw blurRad="38100" dist="38100" dir="2700000" algn="tl">
                  <a:srgbClr val="000000">
                    <a:alpha val="43137"/>
                  </a:srgbClr>
                </a:outerShdw>
              </a:effectLst>
            </a:rPr>
            <a:t>社会实践的形式与内容</a:t>
          </a:r>
          <a:endParaRPr lang="zh-CN" altLang="en-US" b="1" dirty="0">
            <a:effectLst>
              <a:outerShdw blurRad="38100" dist="38100" dir="2700000" algn="tl">
                <a:srgbClr val="000000">
                  <a:alpha val="43137"/>
                </a:srgbClr>
              </a:outerShdw>
            </a:effectLst>
          </a:endParaRPr>
        </a:p>
      </dgm:t>
    </dgm:pt>
    <dgm:pt modelId="{3232B999-724C-49EF-848B-B84262505BD0}" type="parTrans" cxnId="{D45DEEBE-762E-448F-AD11-A3BB6C7E76AB}">
      <dgm:prSet/>
      <dgm:spPr/>
      <dgm:t>
        <a:bodyPr/>
        <a:lstStyle/>
        <a:p>
          <a:endParaRPr lang="zh-CN" altLang="en-US"/>
        </a:p>
      </dgm:t>
    </dgm:pt>
    <dgm:pt modelId="{EB197717-4FA1-485C-9185-5724E909554D}" type="sibTrans" cxnId="{D45DEEBE-762E-448F-AD11-A3BB6C7E76AB}">
      <dgm:prSet/>
      <dgm:spPr/>
      <dgm:t>
        <a:bodyPr/>
        <a:lstStyle/>
        <a:p>
          <a:endParaRPr lang="zh-CN" altLang="en-US"/>
        </a:p>
      </dgm:t>
    </dgm:pt>
    <dgm:pt modelId="{90160E99-DCB1-47C1-A3E3-3013159AE30E}">
      <dgm:prSet phldrT="[文本]">
        <dgm:style>
          <a:lnRef idx="0">
            <a:schemeClr val="accent2"/>
          </a:lnRef>
          <a:fillRef idx="3">
            <a:schemeClr val="accent2"/>
          </a:fillRef>
          <a:effectRef idx="3">
            <a:schemeClr val="accent2"/>
          </a:effectRef>
          <a:fontRef idx="minor">
            <a:schemeClr val="lt1"/>
          </a:fontRef>
        </dgm:style>
      </dgm:prSet>
      <dgm:spPr/>
      <dgm:t>
        <a:bodyPr/>
        <a:lstStyle/>
        <a:p>
          <a:r>
            <a:rPr lang="en-US" altLang="zh-CN" dirty="0" smtClean="0"/>
            <a:t>2.2</a:t>
          </a:r>
          <a:endParaRPr lang="zh-CN" altLang="en-US" dirty="0"/>
        </a:p>
      </dgm:t>
    </dgm:pt>
    <dgm:pt modelId="{C0513BFC-01BE-4804-A1BB-580037BD0A4D}" type="parTrans" cxnId="{4AFE69C2-0071-4977-B13C-75163FBE4E25}">
      <dgm:prSet/>
      <dgm:spPr/>
      <dgm:t>
        <a:bodyPr/>
        <a:lstStyle/>
        <a:p>
          <a:endParaRPr lang="zh-CN" altLang="en-US"/>
        </a:p>
      </dgm:t>
    </dgm:pt>
    <dgm:pt modelId="{CCADC583-ACCB-4253-8842-7E032AA96111}" type="sibTrans" cxnId="{4AFE69C2-0071-4977-B13C-75163FBE4E25}">
      <dgm:prSet/>
      <dgm:spPr/>
      <dgm:t>
        <a:bodyPr/>
        <a:lstStyle/>
        <a:p>
          <a:endParaRPr lang="zh-CN" altLang="en-US"/>
        </a:p>
      </dgm:t>
    </dgm:pt>
    <dgm:pt modelId="{A96A314A-DC39-4555-B22F-78D87EBB8650}" type="pres">
      <dgm:prSet presAssocID="{50CACF18-72B8-4D86-B253-1984AED1F750}" presName="linearFlow" presStyleCnt="0">
        <dgm:presLayoutVars>
          <dgm:dir/>
          <dgm:animLvl val="lvl"/>
          <dgm:resizeHandles val="exact"/>
        </dgm:presLayoutVars>
      </dgm:prSet>
      <dgm:spPr/>
      <dgm:t>
        <a:bodyPr/>
        <a:lstStyle/>
        <a:p>
          <a:endParaRPr lang="zh-CN" altLang="en-US"/>
        </a:p>
      </dgm:t>
    </dgm:pt>
    <dgm:pt modelId="{C1D5D2D4-D109-4819-8E54-3FE218E9AF2D}" type="pres">
      <dgm:prSet presAssocID="{90160E99-DCB1-47C1-A3E3-3013159AE30E}" presName="composite" presStyleCnt="0"/>
      <dgm:spPr/>
    </dgm:pt>
    <dgm:pt modelId="{30CB5BAC-014E-42FD-B8E3-F7743A04CD11}" type="pres">
      <dgm:prSet presAssocID="{90160E99-DCB1-47C1-A3E3-3013159AE30E}" presName="parentText" presStyleLbl="alignNode1" presStyleIdx="0" presStyleCnt="1">
        <dgm:presLayoutVars>
          <dgm:chMax val="1"/>
          <dgm:bulletEnabled val="1"/>
        </dgm:presLayoutVars>
      </dgm:prSet>
      <dgm:spPr/>
      <dgm:t>
        <a:bodyPr/>
        <a:lstStyle/>
        <a:p>
          <a:endParaRPr lang="zh-CN" altLang="en-US"/>
        </a:p>
      </dgm:t>
    </dgm:pt>
    <dgm:pt modelId="{652A71CC-6C22-4A31-AEB8-E5E75F6EAE11}" type="pres">
      <dgm:prSet presAssocID="{90160E99-DCB1-47C1-A3E3-3013159AE30E}" presName="descendantText" presStyleLbl="alignAcc1" presStyleIdx="0" presStyleCnt="1">
        <dgm:presLayoutVars>
          <dgm:bulletEnabled val="1"/>
        </dgm:presLayoutVars>
      </dgm:prSet>
      <dgm:spPr/>
      <dgm:t>
        <a:bodyPr/>
        <a:lstStyle/>
        <a:p>
          <a:endParaRPr lang="zh-CN" altLang="en-US"/>
        </a:p>
      </dgm:t>
    </dgm:pt>
  </dgm:ptLst>
  <dgm:cxnLst>
    <dgm:cxn modelId="{D45DEEBE-762E-448F-AD11-A3BB6C7E76AB}" srcId="{90160E99-DCB1-47C1-A3E3-3013159AE30E}" destId="{03448793-A4E6-4837-A8A7-08B6DE90878E}" srcOrd="0" destOrd="0" parTransId="{3232B999-724C-49EF-848B-B84262505BD0}" sibTransId="{EB197717-4FA1-485C-9185-5724E909554D}"/>
    <dgm:cxn modelId="{CBF9E1FE-949D-46F3-ABFD-A6766B05C5E5}" type="presOf" srcId="{90160E99-DCB1-47C1-A3E3-3013159AE30E}" destId="{30CB5BAC-014E-42FD-B8E3-F7743A04CD11}" srcOrd="0" destOrd="0" presId="urn:microsoft.com/office/officeart/2005/8/layout/chevron2"/>
    <dgm:cxn modelId="{07EA1755-70EC-4C89-8C37-8FF1E7EE1A1E}" type="presOf" srcId="{03448793-A4E6-4837-A8A7-08B6DE90878E}" destId="{652A71CC-6C22-4A31-AEB8-E5E75F6EAE11}" srcOrd="0" destOrd="0" presId="urn:microsoft.com/office/officeart/2005/8/layout/chevron2"/>
    <dgm:cxn modelId="{4AFE69C2-0071-4977-B13C-75163FBE4E25}" srcId="{50CACF18-72B8-4D86-B253-1984AED1F750}" destId="{90160E99-DCB1-47C1-A3E3-3013159AE30E}" srcOrd="0" destOrd="0" parTransId="{C0513BFC-01BE-4804-A1BB-580037BD0A4D}" sibTransId="{CCADC583-ACCB-4253-8842-7E032AA96111}"/>
    <dgm:cxn modelId="{7ED89179-9A3B-4495-9D6E-F7872E51B4A2}" type="presOf" srcId="{50CACF18-72B8-4D86-B253-1984AED1F750}" destId="{A96A314A-DC39-4555-B22F-78D87EBB8650}" srcOrd="0" destOrd="0" presId="urn:microsoft.com/office/officeart/2005/8/layout/chevron2"/>
    <dgm:cxn modelId="{A3B2CB7F-AFA9-42FE-94D8-CB7926701745}" type="presParOf" srcId="{A96A314A-DC39-4555-B22F-78D87EBB8650}" destId="{C1D5D2D4-D109-4819-8E54-3FE218E9AF2D}" srcOrd="0" destOrd="0" presId="urn:microsoft.com/office/officeart/2005/8/layout/chevron2"/>
    <dgm:cxn modelId="{9CD65746-9294-4D39-B6D2-9788DEB3FCF7}" type="presParOf" srcId="{C1D5D2D4-D109-4819-8E54-3FE218E9AF2D}" destId="{30CB5BAC-014E-42FD-B8E3-F7743A04CD11}" srcOrd="0" destOrd="0" presId="urn:microsoft.com/office/officeart/2005/8/layout/chevron2"/>
    <dgm:cxn modelId="{FCEDA4E6-C138-45DF-B3FA-D70F4A4D3769}" type="presParOf" srcId="{C1D5D2D4-D109-4819-8E54-3FE218E9AF2D}" destId="{652A71CC-6C22-4A31-AEB8-E5E75F6EAE11}" srcOrd="1" destOrd="0" presId="urn:microsoft.com/office/officeart/2005/8/layout/chevron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50CACF18-72B8-4D86-B253-1984AED1F750}"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03448793-A4E6-4837-A8A7-08B6DE90878E}">
      <dgm:prSet phldrT="[文本]">
        <dgm:style>
          <a:lnRef idx="2">
            <a:schemeClr val="accent2"/>
          </a:lnRef>
          <a:fillRef idx="1">
            <a:schemeClr val="lt1"/>
          </a:fillRef>
          <a:effectRef idx="0">
            <a:schemeClr val="accent2"/>
          </a:effectRef>
          <a:fontRef idx="minor">
            <a:schemeClr val="dk1"/>
          </a:fontRef>
        </dgm:style>
      </dgm:prSet>
      <dgm:spPr/>
      <dgm:t>
        <a:bodyPr/>
        <a:lstStyle/>
        <a:p>
          <a:r>
            <a:rPr lang="zh-CN" altLang="en-US" b="1" dirty="0" smtClean="0">
              <a:effectLst>
                <a:outerShdw blurRad="38100" dist="38100" dir="2700000" algn="tl">
                  <a:srgbClr val="000000">
                    <a:alpha val="43137"/>
                  </a:srgbClr>
                </a:outerShdw>
              </a:effectLst>
            </a:rPr>
            <a:t>社会实践的形式与内容</a:t>
          </a:r>
          <a:endParaRPr lang="zh-CN" altLang="en-US" b="1" dirty="0">
            <a:effectLst>
              <a:outerShdw blurRad="38100" dist="38100" dir="2700000" algn="tl">
                <a:srgbClr val="000000">
                  <a:alpha val="43137"/>
                </a:srgbClr>
              </a:outerShdw>
            </a:effectLst>
          </a:endParaRPr>
        </a:p>
      </dgm:t>
    </dgm:pt>
    <dgm:pt modelId="{3232B999-724C-49EF-848B-B84262505BD0}" type="parTrans" cxnId="{D45DEEBE-762E-448F-AD11-A3BB6C7E76AB}">
      <dgm:prSet/>
      <dgm:spPr/>
      <dgm:t>
        <a:bodyPr/>
        <a:lstStyle/>
        <a:p>
          <a:endParaRPr lang="zh-CN" altLang="en-US"/>
        </a:p>
      </dgm:t>
    </dgm:pt>
    <dgm:pt modelId="{EB197717-4FA1-485C-9185-5724E909554D}" type="sibTrans" cxnId="{D45DEEBE-762E-448F-AD11-A3BB6C7E76AB}">
      <dgm:prSet/>
      <dgm:spPr/>
      <dgm:t>
        <a:bodyPr/>
        <a:lstStyle/>
        <a:p>
          <a:endParaRPr lang="zh-CN" altLang="en-US"/>
        </a:p>
      </dgm:t>
    </dgm:pt>
    <dgm:pt modelId="{90160E99-DCB1-47C1-A3E3-3013159AE30E}">
      <dgm:prSet phldrT="[文本]">
        <dgm:style>
          <a:lnRef idx="0">
            <a:schemeClr val="accent2"/>
          </a:lnRef>
          <a:fillRef idx="3">
            <a:schemeClr val="accent2"/>
          </a:fillRef>
          <a:effectRef idx="3">
            <a:schemeClr val="accent2"/>
          </a:effectRef>
          <a:fontRef idx="minor">
            <a:schemeClr val="lt1"/>
          </a:fontRef>
        </dgm:style>
      </dgm:prSet>
      <dgm:spPr/>
      <dgm:t>
        <a:bodyPr/>
        <a:lstStyle/>
        <a:p>
          <a:r>
            <a:rPr lang="en-US" altLang="zh-CN" dirty="0" smtClean="0"/>
            <a:t>2.2</a:t>
          </a:r>
          <a:endParaRPr lang="zh-CN" altLang="en-US" dirty="0"/>
        </a:p>
      </dgm:t>
    </dgm:pt>
    <dgm:pt modelId="{C0513BFC-01BE-4804-A1BB-580037BD0A4D}" type="parTrans" cxnId="{4AFE69C2-0071-4977-B13C-75163FBE4E25}">
      <dgm:prSet/>
      <dgm:spPr/>
      <dgm:t>
        <a:bodyPr/>
        <a:lstStyle/>
        <a:p>
          <a:endParaRPr lang="zh-CN" altLang="en-US"/>
        </a:p>
      </dgm:t>
    </dgm:pt>
    <dgm:pt modelId="{CCADC583-ACCB-4253-8842-7E032AA96111}" type="sibTrans" cxnId="{4AFE69C2-0071-4977-B13C-75163FBE4E25}">
      <dgm:prSet/>
      <dgm:spPr/>
      <dgm:t>
        <a:bodyPr/>
        <a:lstStyle/>
        <a:p>
          <a:endParaRPr lang="zh-CN" altLang="en-US"/>
        </a:p>
      </dgm:t>
    </dgm:pt>
    <dgm:pt modelId="{A96A314A-DC39-4555-B22F-78D87EBB8650}" type="pres">
      <dgm:prSet presAssocID="{50CACF18-72B8-4D86-B253-1984AED1F750}" presName="linearFlow" presStyleCnt="0">
        <dgm:presLayoutVars>
          <dgm:dir/>
          <dgm:animLvl val="lvl"/>
          <dgm:resizeHandles val="exact"/>
        </dgm:presLayoutVars>
      </dgm:prSet>
      <dgm:spPr/>
      <dgm:t>
        <a:bodyPr/>
        <a:lstStyle/>
        <a:p>
          <a:endParaRPr lang="zh-CN" altLang="en-US"/>
        </a:p>
      </dgm:t>
    </dgm:pt>
    <dgm:pt modelId="{C1D5D2D4-D109-4819-8E54-3FE218E9AF2D}" type="pres">
      <dgm:prSet presAssocID="{90160E99-DCB1-47C1-A3E3-3013159AE30E}" presName="composite" presStyleCnt="0"/>
      <dgm:spPr/>
    </dgm:pt>
    <dgm:pt modelId="{30CB5BAC-014E-42FD-B8E3-F7743A04CD11}" type="pres">
      <dgm:prSet presAssocID="{90160E99-DCB1-47C1-A3E3-3013159AE30E}" presName="parentText" presStyleLbl="alignNode1" presStyleIdx="0" presStyleCnt="1">
        <dgm:presLayoutVars>
          <dgm:chMax val="1"/>
          <dgm:bulletEnabled val="1"/>
        </dgm:presLayoutVars>
      </dgm:prSet>
      <dgm:spPr/>
      <dgm:t>
        <a:bodyPr/>
        <a:lstStyle/>
        <a:p>
          <a:endParaRPr lang="zh-CN" altLang="en-US"/>
        </a:p>
      </dgm:t>
    </dgm:pt>
    <dgm:pt modelId="{652A71CC-6C22-4A31-AEB8-E5E75F6EAE11}" type="pres">
      <dgm:prSet presAssocID="{90160E99-DCB1-47C1-A3E3-3013159AE30E}" presName="descendantText" presStyleLbl="alignAcc1" presStyleIdx="0" presStyleCnt="1">
        <dgm:presLayoutVars>
          <dgm:bulletEnabled val="1"/>
        </dgm:presLayoutVars>
      </dgm:prSet>
      <dgm:spPr/>
      <dgm:t>
        <a:bodyPr/>
        <a:lstStyle/>
        <a:p>
          <a:endParaRPr lang="zh-CN" altLang="en-US"/>
        </a:p>
      </dgm:t>
    </dgm:pt>
  </dgm:ptLst>
  <dgm:cxnLst>
    <dgm:cxn modelId="{D45DEEBE-762E-448F-AD11-A3BB6C7E76AB}" srcId="{90160E99-DCB1-47C1-A3E3-3013159AE30E}" destId="{03448793-A4E6-4837-A8A7-08B6DE90878E}" srcOrd="0" destOrd="0" parTransId="{3232B999-724C-49EF-848B-B84262505BD0}" sibTransId="{EB197717-4FA1-485C-9185-5724E909554D}"/>
    <dgm:cxn modelId="{84127777-1BD5-4B72-8E18-5BA4452601BC}" type="presOf" srcId="{50CACF18-72B8-4D86-B253-1984AED1F750}" destId="{A96A314A-DC39-4555-B22F-78D87EBB8650}" srcOrd="0" destOrd="0" presId="urn:microsoft.com/office/officeart/2005/8/layout/chevron2"/>
    <dgm:cxn modelId="{68B65782-6B84-4C29-9069-BF40DB8EEABD}" type="presOf" srcId="{03448793-A4E6-4837-A8A7-08B6DE90878E}" destId="{652A71CC-6C22-4A31-AEB8-E5E75F6EAE11}" srcOrd="0" destOrd="0" presId="urn:microsoft.com/office/officeart/2005/8/layout/chevron2"/>
    <dgm:cxn modelId="{4AFE69C2-0071-4977-B13C-75163FBE4E25}" srcId="{50CACF18-72B8-4D86-B253-1984AED1F750}" destId="{90160E99-DCB1-47C1-A3E3-3013159AE30E}" srcOrd="0" destOrd="0" parTransId="{C0513BFC-01BE-4804-A1BB-580037BD0A4D}" sibTransId="{CCADC583-ACCB-4253-8842-7E032AA96111}"/>
    <dgm:cxn modelId="{C03966A7-1A25-4AAA-90F6-FA6AD64AEFAD}" type="presOf" srcId="{90160E99-DCB1-47C1-A3E3-3013159AE30E}" destId="{30CB5BAC-014E-42FD-B8E3-F7743A04CD11}" srcOrd="0" destOrd="0" presId="urn:microsoft.com/office/officeart/2005/8/layout/chevron2"/>
    <dgm:cxn modelId="{9CEAAC59-B428-41D8-950F-E9C91E375E72}" type="presParOf" srcId="{A96A314A-DC39-4555-B22F-78D87EBB8650}" destId="{C1D5D2D4-D109-4819-8E54-3FE218E9AF2D}" srcOrd="0" destOrd="0" presId="urn:microsoft.com/office/officeart/2005/8/layout/chevron2"/>
    <dgm:cxn modelId="{8A90C33F-C3D9-4A16-9F6C-586A564342D9}" type="presParOf" srcId="{C1D5D2D4-D109-4819-8E54-3FE218E9AF2D}" destId="{30CB5BAC-014E-42FD-B8E3-F7743A04CD11}" srcOrd="0" destOrd="0" presId="urn:microsoft.com/office/officeart/2005/8/layout/chevron2"/>
    <dgm:cxn modelId="{C89260B1-BBCE-4C26-AB2D-BC3C19311DDF}" type="presParOf" srcId="{C1D5D2D4-D109-4819-8E54-3FE218E9AF2D}" destId="{652A71CC-6C22-4A31-AEB8-E5E75F6EAE11}"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50CACF18-72B8-4D86-B253-1984AED1F750}"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03448793-A4E6-4837-A8A7-08B6DE90878E}">
      <dgm:prSet phldrT="[文本]">
        <dgm:style>
          <a:lnRef idx="2">
            <a:schemeClr val="accent2"/>
          </a:lnRef>
          <a:fillRef idx="1">
            <a:schemeClr val="lt1"/>
          </a:fillRef>
          <a:effectRef idx="0">
            <a:schemeClr val="accent2"/>
          </a:effectRef>
          <a:fontRef idx="minor">
            <a:schemeClr val="dk1"/>
          </a:fontRef>
        </dgm:style>
      </dgm:prSet>
      <dgm:spPr/>
      <dgm:t>
        <a:bodyPr/>
        <a:lstStyle/>
        <a:p>
          <a:r>
            <a:rPr lang="zh-CN" altLang="en-US" b="1" dirty="0" smtClean="0">
              <a:effectLst>
                <a:outerShdw blurRad="38100" dist="38100" dir="2700000" algn="tl">
                  <a:srgbClr val="000000">
                    <a:alpha val="43137"/>
                  </a:srgbClr>
                </a:outerShdw>
              </a:effectLst>
            </a:rPr>
            <a:t>实践的选题原则与方向</a:t>
          </a:r>
          <a:endParaRPr lang="zh-CN" altLang="en-US" b="1" dirty="0">
            <a:effectLst>
              <a:outerShdw blurRad="38100" dist="38100" dir="2700000" algn="tl">
                <a:srgbClr val="000000">
                  <a:alpha val="43137"/>
                </a:srgbClr>
              </a:outerShdw>
            </a:effectLst>
          </a:endParaRPr>
        </a:p>
      </dgm:t>
    </dgm:pt>
    <dgm:pt modelId="{3232B999-724C-49EF-848B-B84262505BD0}" type="parTrans" cxnId="{D45DEEBE-762E-448F-AD11-A3BB6C7E76AB}">
      <dgm:prSet/>
      <dgm:spPr/>
      <dgm:t>
        <a:bodyPr/>
        <a:lstStyle/>
        <a:p>
          <a:endParaRPr lang="zh-CN" altLang="en-US"/>
        </a:p>
      </dgm:t>
    </dgm:pt>
    <dgm:pt modelId="{EB197717-4FA1-485C-9185-5724E909554D}" type="sibTrans" cxnId="{D45DEEBE-762E-448F-AD11-A3BB6C7E76AB}">
      <dgm:prSet/>
      <dgm:spPr/>
      <dgm:t>
        <a:bodyPr/>
        <a:lstStyle/>
        <a:p>
          <a:endParaRPr lang="zh-CN" altLang="en-US"/>
        </a:p>
      </dgm:t>
    </dgm:pt>
    <dgm:pt modelId="{90160E99-DCB1-47C1-A3E3-3013159AE30E}">
      <dgm:prSet phldrT="[文本]">
        <dgm:style>
          <a:lnRef idx="0">
            <a:schemeClr val="accent2"/>
          </a:lnRef>
          <a:fillRef idx="3">
            <a:schemeClr val="accent2"/>
          </a:fillRef>
          <a:effectRef idx="3">
            <a:schemeClr val="accent2"/>
          </a:effectRef>
          <a:fontRef idx="minor">
            <a:schemeClr val="lt1"/>
          </a:fontRef>
        </dgm:style>
      </dgm:prSet>
      <dgm:spPr/>
      <dgm:t>
        <a:bodyPr/>
        <a:lstStyle/>
        <a:p>
          <a:r>
            <a:rPr lang="en-US" altLang="zh-CN" dirty="0" smtClean="0"/>
            <a:t>2.3</a:t>
          </a:r>
          <a:endParaRPr lang="zh-CN" altLang="en-US" dirty="0"/>
        </a:p>
      </dgm:t>
    </dgm:pt>
    <dgm:pt modelId="{C0513BFC-01BE-4804-A1BB-580037BD0A4D}" type="parTrans" cxnId="{4AFE69C2-0071-4977-B13C-75163FBE4E25}">
      <dgm:prSet/>
      <dgm:spPr/>
      <dgm:t>
        <a:bodyPr/>
        <a:lstStyle/>
        <a:p>
          <a:endParaRPr lang="zh-CN" altLang="en-US"/>
        </a:p>
      </dgm:t>
    </dgm:pt>
    <dgm:pt modelId="{CCADC583-ACCB-4253-8842-7E032AA96111}" type="sibTrans" cxnId="{4AFE69C2-0071-4977-B13C-75163FBE4E25}">
      <dgm:prSet/>
      <dgm:spPr/>
      <dgm:t>
        <a:bodyPr/>
        <a:lstStyle/>
        <a:p>
          <a:endParaRPr lang="zh-CN" altLang="en-US"/>
        </a:p>
      </dgm:t>
    </dgm:pt>
    <dgm:pt modelId="{A96A314A-DC39-4555-B22F-78D87EBB8650}" type="pres">
      <dgm:prSet presAssocID="{50CACF18-72B8-4D86-B253-1984AED1F750}" presName="linearFlow" presStyleCnt="0">
        <dgm:presLayoutVars>
          <dgm:dir/>
          <dgm:animLvl val="lvl"/>
          <dgm:resizeHandles val="exact"/>
        </dgm:presLayoutVars>
      </dgm:prSet>
      <dgm:spPr/>
      <dgm:t>
        <a:bodyPr/>
        <a:lstStyle/>
        <a:p>
          <a:endParaRPr lang="zh-CN" altLang="en-US"/>
        </a:p>
      </dgm:t>
    </dgm:pt>
    <dgm:pt modelId="{C1D5D2D4-D109-4819-8E54-3FE218E9AF2D}" type="pres">
      <dgm:prSet presAssocID="{90160E99-DCB1-47C1-A3E3-3013159AE30E}" presName="composite" presStyleCnt="0"/>
      <dgm:spPr/>
    </dgm:pt>
    <dgm:pt modelId="{30CB5BAC-014E-42FD-B8E3-F7743A04CD11}" type="pres">
      <dgm:prSet presAssocID="{90160E99-DCB1-47C1-A3E3-3013159AE30E}" presName="parentText" presStyleLbl="alignNode1" presStyleIdx="0" presStyleCnt="1">
        <dgm:presLayoutVars>
          <dgm:chMax val="1"/>
          <dgm:bulletEnabled val="1"/>
        </dgm:presLayoutVars>
      </dgm:prSet>
      <dgm:spPr/>
      <dgm:t>
        <a:bodyPr/>
        <a:lstStyle/>
        <a:p>
          <a:endParaRPr lang="zh-CN" altLang="en-US"/>
        </a:p>
      </dgm:t>
    </dgm:pt>
    <dgm:pt modelId="{652A71CC-6C22-4A31-AEB8-E5E75F6EAE11}" type="pres">
      <dgm:prSet presAssocID="{90160E99-DCB1-47C1-A3E3-3013159AE30E}" presName="descendantText" presStyleLbl="alignAcc1" presStyleIdx="0" presStyleCnt="1">
        <dgm:presLayoutVars>
          <dgm:bulletEnabled val="1"/>
        </dgm:presLayoutVars>
      </dgm:prSet>
      <dgm:spPr/>
      <dgm:t>
        <a:bodyPr/>
        <a:lstStyle/>
        <a:p>
          <a:endParaRPr lang="zh-CN" altLang="en-US"/>
        </a:p>
      </dgm:t>
    </dgm:pt>
  </dgm:ptLst>
  <dgm:cxnLst>
    <dgm:cxn modelId="{D45DEEBE-762E-448F-AD11-A3BB6C7E76AB}" srcId="{90160E99-DCB1-47C1-A3E3-3013159AE30E}" destId="{03448793-A4E6-4837-A8A7-08B6DE90878E}" srcOrd="0" destOrd="0" parTransId="{3232B999-724C-49EF-848B-B84262505BD0}" sibTransId="{EB197717-4FA1-485C-9185-5724E909554D}"/>
    <dgm:cxn modelId="{39A8FB03-AC57-465A-A52B-8740DE6A39DC}" type="presOf" srcId="{90160E99-DCB1-47C1-A3E3-3013159AE30E}" destId="{30CB5BAC-014E-42FD-B8E3-F7743A04CD11}" srcOrd="0" destOrd="0" presId="urn:microsoft.com/office/officeart/2005/8/layout/chevron2"/>
    <dgm:cxn modelId="{00E99252-87CF-44D4-940A-B2D20F555158}" type="presOf" srcId="{03448793-A4E6-4837-A8A7-08B6DE90878E}" destId="{652A71CC-6C22-4A31-AEB8-E5E75F6EAE11}" srcOrd="0" destOrd="0" presId="urn:microsoft.com/office/officeart/2005/8/layout/chevron2"/>
    <dgm:cxn modelId="{4AFE69C2-0071-4977-B13C-75163FBE4E25}" srcId="{50CACF18-72B8-4D86-B253-1984AED1F750}" destId="{90160E99-DCB1-47C1-A3E3-3013159AE30E}" srcOrd="0" destOrd="0" parTransId="{C0513BFC-01BE-4804-A1BB-580037BD0A4D}" sibTransId="{CCADC583-ACCB-4253-8842-7E032AA96111}"/>
    <dgm:cxn modelId="{5B8C6BEC-B78B-4BDF-97B8-AFB4EB6DF5FA}" type="presOf" srcId="{50CACF18-72B8-4D86-B253-1984AED1F750}" destId="{A96A314A-DC39-4555-B22F-78D87EBB8650}" srcOrd="0" destOrd="0" presId="urn:microsoft.com/office/officeart/2005/8/layout/chevron2"/>
    <dgm:cxn modelId="{7FAE295E-3D57-40AC-9E26-6EFF3F021C34}" type="presParOf" srcId="{A96A314A-DC39-4555-B22F-78D87EBB8650}" destId="{C1D5D2D4-D109-4819-8E54-3FE218E9AF2D}" srcOrd="0" destOrd="0" presId="urn:microsoft.com/office/officeart/2005/8/layout/chevron2"/>
    <dgm:cxn modelId="{928AEA6C-C40F-4B6D-988F-5B5E76E10AF5}" type="presParOf" srcId="{C1D5D2D4-D109-4819-8E54-3FE218E9AF2D}" destId="{30CB5BAC-014E-42FD-B8E3-F7743A04CD11}" srcOrd="0" destOrd="0" presId="urn:microsoft.com/office/officeart/2005/8/layout/chevron2"/>
    <dgm:cxn modelId="{3843AADB-ACF3-491E-B7BD-E12DE460BA58}" type="presParOf" srcId="{C1D5D2D4-D109-4819-8E54-3FE218E9AF2D}" destId="{652A71CC-6C22-4A31-AEB8-E5E75F6EAE11}"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C169FEE8-77BD-457E-B8C6-96A28A9A84BF}" type="doc">
      <dgm:prSet loTypeId="urn:microsoft.com/office/officeart/2005/8/layout/hList1" loCatId="list" qsTypeId="urn:microsoft.com/office/officeart/2005/8/quickstyle/simple5" qsCatId="simple" csTypeId="urn:microsoft.com/office/officeart/2005/8/colors/colorful2" csCatId="colorful" phldr="1"/>
      <dgm:spPr/>
      <dgm:t>
        <a:bodyPr/>
        <a:lstStyle/>
        <a:p>
          <a:endParaRPr lang="zh-CN" altLang="en-US"/>
        </a:p>
      </dgm:t>
    </dgm:pt>
    <dgm:pt modelId="{C8D89CF6-AC15-4561-BC0F-7C993806D1D4}">
      <dgm:prSet phldrT="[文本]"/>
      <dgm:spPr/>
      <dgm:t>
        <a:bodyPr/>
        <a:lstStyle/>
        <a:p>
          <a:r>
            <a:rPr lang="zh-CN" altLang="en-US" dirty="0" smtClean="0"/>
            <a:t>现实性</a:t>
          </a:r>
          <a:endParaRPr lang="zh-CN" altLang="en-US" dirty="0"/>
        </a:p>
      </dgm:t>
    </dgm:pt>
    <dgm:pt modelId="{50F88671-DE08-4CAC-8D09-20EAA55AD355}" type="parTrans" cxnId="{23BDB803-F4BF-4FDC-90ED-B8DB7B32653C}">
      <dgm:prSet/>
      <dgm:spPr/>
      <dgm:t>
        <a:bodyPr/>
        <a:lstStyle/>
        <a:p>
          <a:endParaRPr lang="zh-CN" altLang="en-US"/>
        </a:p>
      </dgm:t>
    </dgm:pt>
    <dgm:pt modelId="{1AE549DB-D09E-4201-9E0B-7A3C05397449}" type="sibTrans" cxnId="{23BDB803-F4BF-4FDC-90ED-B8DB7B32653C}">
      <dgm:prSet/>
      <dgm:spPr/>
      <dgm:t>
        <a:bodyPr/>
        <a:lstStyle/>
        <a:p>
          <a:endParaRPr lang="zh-CN" altLang="en-US"/>
        </a:p>
      </dgm:t>
    </dgm:pt>
    <dgm:pt modelId="{F459DF0E-57BA-488C-BB4C-96B48BDBE112}">
      <dgm:prSet phldrT="[文本]"/>
      <dgm:spPr/>
      <dgm:t>
        <a:bodyPr/>
        <a:lstStyle/>
        <a:p>
          <a:r>
            <a:rPr lang="zh-CN" altLang="en-US" dirty="0" smtClean="0"/>
            <a:t>现实意义</a:t>
          </a:r>
          <a:endParaRPr lang="zh-CN" altLang="en-US" dirty="0"/>
        </a:p>
      </dgm:t>
    </dgm:pt>
    <dgm:pt modelId="{85E711C4-C6DC-422E-9E69-A836D28897EA}" type="parTrans" cxnId="{1D85DBFD-5372-4173-9AE6-2FA1C75BFFBC}">
      <dgm:prSet/>
      <dgm:spPr/>
      <dgm:t>
        <a:bodyPr/>
        <a:lstStyle/>
        <a:p>
          <a:endParaRPr lang="zh-CN" altLang="en-US"/>
        </a:p>
      </dgm:t>
    </dgm:pt>
    <dgm:pt modelId="{92F57522-8E84-4780-B3EB-B916E2F040D3}" type="sibTrans" cxnId="{1D85DBFD-5372-4173-9AE6-2FA1C75BFFBC}">
      <dgm:prSet/>
      <dgm:spPr/>
      <dgm:t>
        <a:bodyPr/>
        <a:lstStyle/>
        <a:p>
          <a:endParaRPr lang="zh-CN" altLang="en-US"/>
        </a:p>
      </dgm:t>
    </dgm:pt>
    <dgm:pt modelId="{93ED387C-C788-4DCD-9978-592F42E91FE2}">
      <dgm:prSet phldrT="[文本]"/>
      <dgm:spPr/>
      <dgm:t>
        <a:bodyPr/>
        <a:lstStyle/>
        <a:p>
          <a:r>
            <a:rPr lang="zh-CN" altLang="en-US" dirty="0" smtClean="0"/>
            <a:t>应用价值</a:t>
          </a:r>
          <a:endParaRPr lang="zh-CN" altLang="en-US" dirty="0"/>
        </a:p>
      </dgm:t>
    </dgm:pt>
    <dgm:pt modelId="{71C367D4-55AA-4C1F-9AE2-30B024247FC0}" type="parTrans" cxnId="{61F9C586-DDA8-4FDA-8FD1-89138DC2C14C}">
      <dgm:prSet/>
      <dgm:spPr/>
      <dgm:t>
        <a:bodyPr/>
        <a:lstStyle/>
        <a:p>
          <a:endParaRPr lang="zh-CN" altLang="en-US"/>
        </a:p>
      </dgm:t>
    </dgm:pt>
    <dgm:pt modelId="{ABFA9AC0-5EE5-472C-8D3C-89C05E7EB1C0}" type="sibTrans" cxnId="{61F9C586-DDA8-4FDA-8FD1-89138DC2C14C}">
      <dgm:prSet/>
      <dgm:spPr/>
      <dgm:t>
        <a:bodyPr/>
        <a:lstStyle/>
        <a:p>
          <a:endParaRPr lang="zh-CN" altLang="en-US"/>
        </a:p>
      </dgm:t>
    </dgm:pt>
    <dgm:pt modelId="{D6BE5113-7D63-42B4-9ED1-33FE53BF1DDC}">
      <dgm:prSet phldrT="[文本]"/>
      <dgm:spPr/>
      <dgm:t>
        <a:bodyPr/>
        <a:lstStyle/>
        <a:p>
          <a:r>
            <a:rPr lang="zh-CN" altLang="en-US" dirty="0" smtClean="0"/>
            <a:t>可行性</a:t>
          </a:r>
          <a:endParaRPr lang="zh-CN" altLang="en-US" dirty="0"/>
        </a:p>
      </dgm:t>
    </dgm:pt>
    <dgm:pt modelId="{FBFC034D-B87B-43F4-B646-5A664F5261B3}" type="parTrans" cxnId="{3B58C3AB-39D7-4E50-AADF-369F8E9DDFCB}">
      <dgm:prSet/>
      <dgm:spPr/>
      <dgm:t>
        <a:bodyPr/>
        <a:lstStyle/>
        <a:p>
          <a:endParaRPr lang="zh-CN" altLang="en-US"/>
        </a:p>
      </dgm:t>
    </dgm:pt>
    <dgm:pt modelId="{B3FBB823-6676-4BE1-8A28-6B20ABEB2631}" type="sibTrans" cxnId="{3B58C3AB-39D7-4E50-AADF-369F8E9DDFCB}">
      <dgm:prSet/>
      <dgm:spPr/>
      <dgm:t>
        <a:bodyPr/>
        <a:lstStyle/>
        <a:p>
          <a:endParaRPr lang="zh-CN" altLang="en-US"/>
        </a:p>
      </dgm:t>
    </dgm:pt>
    <dgm:pt modelId="{9BD0952E-D60C-4D62-92BE-EBC4D298B65B}">
      <dgm:prSet phldrT="[文本]"/>
      <dgm:spPr/>
      <dgm:t>
        <a:bodyPr/>
        <a:lstStyle/>
        <a:p>
          <a:r>
            <a:rPr lang="zh-CN" altLang="en-US" dirty="0" smtClean="0"/>
            <a:t>主观限制</a:t>
          </a:r>
          <a:endParaRPr lang="zh-CN" altLang="en-US" dirty="0"/>
        </a:p>
      </dgm:t>
    </dgm:pt>
    <dgm:pt modelId="{3894CE80-E322-46CA-853C-52069EFB0704}" type="parTrans" cxnId="{E38537BD-DB64-43D7-B370-2CA11826A053}">
      <dgm:prSet/>
      <dgm:spPr/>
      <dgm:t>
        <a:bodyPr/>
        <a:lstStyle/>
        <a:p>
          <a:endParaRPr lang="zh-CN" altLang="en-US"/>
        </a:p>
      </dgm:t>
    </dgm:pt>
    <dgm:pt modelId="{BA7BEB95-DEC1-4719-8ECA-D0BE17741BDA}" type="sibTrans" cxnId="{E38537BD-DB64-43D7-B370-2CA11826A053}">
      <dgm:prSet/>
      <dgm:spPr/>
      <dgm:t>
        <a:bodyPr/>
        <a:lstStyle/>
        <a:p>
          <a:endParaRPr lang="zh-CN" altLang="en-US"/>
        </a:p>
      </dgm:t>
    </dgm:pt>
    <dgm:pt modelId="{04B54C18-F757-452E-BDB1-BC652B2A82F2}">
      <dgm:prSet phldrT="[文本]"/>
      <dgm:spPr/>
      <dgm:t>
        <a:bodyPr/>
        <a:lstStyle/>
        <a:p>
          <a:r>
            <a:rPr lang="zh-CN" altLang="en-US" dirty="0" smtClean="0"/>
            <a:t>客观限制</a:t>
          </a:r>
          <a:endParaRPr lang="zh-CN" altLang="en-US" dirty="0"/>
        </a:p>
      </dgm:t>
    </dgm:pt>
    <dgm:pt modelId="{E5CFEF8F-FF93-46AA-9477-594F9E6C47F5}" type="parTrans" cxnId="{C57D860D-EEFB-4CF9-B4A5-15A842EBD341}">
      <dgm:prSet/>
      <dgm:spPr/>
      <dgm:t>
        <a:bodyPr/>
        <a:lstStyle/>
        <a:p>
          <a:endParaRPr lang="zh-CN" altLang="en-US"/>
        </a:p>
      </dgm:t>
    </dgm:pt>
    <dgm:pt modelId="{B362D8C1-0A78-4342-8C7E-CE28F5663E83}" type="sibTrans" cxnId="{C57D860D-EEFB-4CF9-B4A5-15A842EBD341}">
      <dgm:prSet/>
      <dgm:spPr/>
      <dgm:t>
        <a:bodyPr/>
        <a:lstStyle/>
        <a:p>
          <a:endParaRPr lang="zh-CN" altLang="en-US"/>
        </a:p>
      </dgm:t>
    </dgm:pt>
    <dgm:pt modelId="{2D8A8655-EFD2-42C9-9F84-732D4404EDC8}">
      <dgm:prSet phldrT="[文本]"/>
      <dgm:spPr/>
      <dgm:t>
        <a:bodyPr/>
        <a:lstStyle/>
        <a:p>
          <a:r>
            <a:rPr lang="zh-CN" altLang="en-US" dirty="0" smtClean="0"/>
            <a:t>创新性</a:t>
          </a:r>
          <a:endParaRPr lang="zh-CN" altLang="en-US" dirty="0"/>
        </a:p>
      </dgm:t>
    </dgm:pt>
    <dgm:pt modelId="{A9ED75F5-7C01-4B1F-94D9-55253E6990E5}" type="parTrans" cxnId="{87CB81A8-9F67-4DBA-A0AE-B834CF57344B}">
      <dgm:prSet/>
      <dgm:spPr/>
      <dgm:t>
        <a:bodyPr/>
        <a:lstStyle/>
        <a:p>
          <a:endParaRPr lang="zh-CN" altLang="en-US"/>
        </a:p>
      </dgm:t>
    </dgm:pt>
    <dgm:pt modelId="{993224D2-708A-4F50-8A7A-8C0659B5F94D}" type="sibTrans" cxnId="{87CB81A8-9F67-4DBA-A0AE-B834CF57344B}">
      <dgm:prSet/>
      <dgm:spPr/>
      <dgm:t>
        <a:bodyPr/>
        <a:lstStyle/>
        <a:p>
          <a:endParaRPr lang="zh-CN" altLang="en-US"/>
        </a:p>
      </dgm:t>
    </dgm:pt>
    <dgm:pt modelId="{9A31D9D8-E300-4E71-89A1-44BF7A2ADA9C}">
      <dgm:prSet phldrT="[文本]"/>
      <dgm:spPr/>
      <dgm:t>
        <a:bodyPr/>
        <a:lstStyle/>
        <a:p>
          <a:r>
            <a:rPr lang="zh-CN" altLang="en-US" dirty="0" smtClean="0"/>
            <a:t>人无我有</a:t>
          </a:r>
          <a:endParaRPr lang="zh-CN" altLang="en-US" dirty="0"/>
        </a:p>
      </dgm:t>
    </dgm:pt>
    <dgm:pt modelId="{A9CF6234-9957-480F-AA76-EAFF2C106DA4}" type="parTrans" cxnId="{8C0353B9-477E-4055-B057-F9A6E89533BC}">
      <dgm:prSet/>
      <dgm:spPr/>
      <dgm:t>
        <a:bodyPr/>
        <a:lstStyle/>
        <a:p>
          <a:endParaRPr lang="zh-CN" altLang="en-US"/>
        </a:p>
      </dgm:t>
    </dgm:pt>
    <dgm:pt modelId="{17D6522E-59EE-47A7-AA2B-B73F34F709C2}" type="sibTrans" cxnId="{8C0353B9-477E-4055-B057-F9A6E89533BC}">
      <dgm:prSet/>
      <dgm:spPr/>
      <dgm:t>
        <a:bodyPr/>
        <a:lstStyle/>
        <a:p>
          <a:endParaRPr lang="zh-CN" altLang="en-US"/>
        </a:p>
      </dgm:t>
    </dgm:pt>
    <dgm:pt modelId="{A70708BB-0B4E-43FE-8C47-84086EE04169}">
      <dgm:prSet phldrT="[文本]"/>
      <dgm:spPr/>
      <dgm:t>
        <a:bodyPr/>
        <a:lstStyle/>
        <a:p>
          <a:r>
            <a:rPr lang="zh-CN" altLang="en-US" dirty="0" smtClean="0"/>
            <a:t>培养锻炼</a:t>
          </a:r>
          <a:endParaRPr lang="zh-CN" altLang="en-US" dirty="0"/>
        </a:p>
      </dgm:t>
    </dgm:pt>
    <dgm:pt modelId="{8D2D5076-F911-412F-8B17-14CFC2DB81A3}" type="parTrans" cxnId="{B7B05E17-2D71-4270-9654-562C7896DA2B}">
      <dgm:prSet/>
      <dgm:spPr/>
      <dgm:t>
        <a:bodyPr/>
        <a:lstStyle/>
        <a:p>
          <a:endParaRPr lang="zh-CN" altLang="en-US"/>
        </a:p>
      </dgm:t>
    </dgm:pt>
    <dgm:pt modelId="{73CBC47B-9D42-4489-9BB3-A6C79399EBAA}" type="sibTrans" cxnId="{B7B05E17-2D71-4270-9654-562C7896DA2B}">
      <dgm:prSet/>
      <dgm:spPr/>
      <dgm:t>
        <a:bodyPr/>
        <a:lstStyle/>
        <a:p>
          <a:endParaRPr lang="zh-CN" altLang="en-US"/>
        </a:p>
      </dgm:t>
    </dgm:pt>
    <dgm:pt modelId="{FC4FE1CA-2256-4249-B7C9-733AAAB302E9}">
      <dgm:prSet phldrT="[文本]"/>
      <dgm:spPr/>
      <dgm:t>
        <a:bodyPr/>
        <a:lstStyle/>
        <a:p>
          <a:r>
            <a:rPr lang="zh-CN" altLang="en-US" dirty="0" smtClean="0"/>
            <a:t>人有我新</a:t>
          </a:r>
          <a:endParaRPr lang="zh-CN" altLang="en-US" dirty="0"/>
        </a:p>
      </dgm:t>
    </dgm:pt>
    <dgm:pt modelId="{06236098-90B6-4FCB-A15D-5E8EEE71C5D8}" type="parTrans" cxnId="{BDB4EDD6-8C41-4139-8424-E8AAC964B03B}">
      <dgm:prSet/>
      <dgm:spPr/>
      <dgm:t>
        <a:bodyPr/>
        <a:lstStyle/>
        <a:p>
          <a:endParaRPr lang="zh-CN" altLang="en-US"/>
        </a:p>
      </dgm:t>
    </dgm:pt>
    <dgm:pt modelId="{0D1EF487-98CD-4BBB-B672-3F613467D0FE}" type="sibTrans" cxnId="{BDB4EDD6-8C41-4139-8424-E8AAC964B03B}">
      <dgm:prSet/>
      <dgm:spPr/>
      <dgm:t>
        <a:bodyPr/>
        <a:lstStyle/>
        <a:p>
          <a:endParaRPr lang="zh-CN" altLang="en-US"/>
        </a:p>
      </dgm:t>
    </dgm:pt>
    <dgm:pt modelId="{179563FE-430D-4606-8E77-149A885F54DC}" type="pres">
      <dgm:prSet presAssocID="{C169FEE8-77BD-457E-B8C6-96A28A9A84BF}" presName="Name0" presStyleCnt="0">
        <dgm:presLayoutVars>
          <dgm:dir/>
          <dgm:animLvl val="lvl"/>
          <dgm:resizeHandles val="exact"/>
        </dgm:presLayoutVars>
      </dgm:prSet>
      <dgm:spPr/>
      <dgm:t>
        <a:bodyPr/>
        <a:lstStyle/>
        <a:p>
          <a:endParaRPr lang="zh-CN" altLang="en-US"/>
        </a:p>
      </dgm:t>
    </dgm:pt>
    <dgm:pt modelId="{F9E30F84-7855-4823-AB8C-6E611CE05207}" type="pres">
      <dgm:prSet presAssocID="{C8D89CF6-AC15-4561-BC0F-7C993806D1D4}" presName="composite" presStyleCnt="0"/>
      <dgm:spPr/>
    </dgm:pt>
    <dgm:pt modelId="{23010BA3-329B-454A-B10C-D8315C1F69CD}" type="pres">
      <dgm:prSet presAssocID="{C8D89CF6-AC15-4561-BC0F-7C993806D1D4}" presName="parTx" presStyleLbl="alignNode1" presStyleIdx="0" presStyleCnt="3">
        <dgm:presLayoutVars>
          <dgm:chMax val="0"/>
          <dgm:chPref val="0"/>
          <dgm:bulletEnabled val="1"/>
        </dgm:presLayoutVars>
      </dgm:prSet>
      <dgm:spPr/>
      <dgm:t>
        <a:bodyPr/>
        <a:lstStyle/>
        <a:p>
          <a:endParaRPr lang="zh-CN" altLang="en-US"/>
        </a:p>
      </dgm:t>
    </dgm:pt>
    <dgm:pt modelId="{4F31348B-CB34-42F2-B3E4-E9FAC8D64C78}" type="pres">
      <dgm:prSet presAssocID="{C8D89CF6-AC15-4561-BC0F-7C993806D1D4}" presName="desTx" presStyleLbl="alignAccFollowNode1" presStyleIdx="0" presStyleCnt="3">
        <dgm:presLayoutVars>
          <dgm:bulletEnabled val="1"/>
        </dgm:presLayoutVars>
      </dgm:prSet>
      <dgm:spPr/>
      <dgm:t>
        <a:bodyPr/>
        <a:lstStyle/>
        <a:p>
          <a:endParaRPr lang="zh-CN" altLang="en-US"/>
        </a:p>
      </dgm:t>
    </dgm:pt>
    <dgm:pt modelId="{9F350EE4-1DA0-446E-AF53-04ACB53628EE}" type="pres">
      <dgm:prSet presAssocID="{1AE549DB-D09E-4201-9E0B-7A3C05397449}" presName="space" presStyleCnt="0"/>
      <dgm:spPr/>
    </dgm:pt>
    <dgm:pt modelId="{16235B1B-C6A4-4FC5-86B3-13BBC63175A0}" type="pres">
      <dgm:prSet presAssocID="{D6BE5113-7D63-42B4-9ED1-33FE53BF1DDC}" presName="composite" presStyleCnt="0"/>
      <dgm:spPr/>
    </dgm:pt>
    <dgm:pt modelId="{B2B6EB34-72FE-401D-A0A9-F92080F2AF98}" type="pres">
      <dgm:prSet presAssocID="{D6BE5113-7D63-42B4-9ED1-33FE53BF1DDC}" presName="parTx" presStyleLbl="alignNode1" presStyleIdx="1" presStyleCnt="3">
        <dgm:presLayoutVars>
          <dgm:chMax val="0"/>
          <dgm:chPref val="0"/>
          <dgm:bulletEnabled val="1"/>
        </dgm:presLayoutVars>
      </dgm:prSet>
      <dgm:spPr/>
      <dgm:t>
        <a:bodyPr/>
        <a:lstStyle/>
        <a:p>
          <a:endParaRPr lang="zh-CN" altLang="en-US"/>
        </a:p>
      </dgm:t>
    </dgm:pt>
    <dgm:pt modelId="{B84B61E7-0E69-495C-8490-4D8D523C0414}" type="pres">
      <dgm:prSet presAssocID="{D6BE5113-7D63-42B4-9ED1-33FE53BF1DDC}" presName="desTx" presStyleLbl="alignAccFollowNode1" presStyleIdx="1" presStyleCnt="3">
        <dgm:presLayoutVars>
          <dgm:bulletEnabled val="1"/>
        </dgm:presLayoutVars>
      </dgm:prSet>
      <dgm:spPr/>
      <dgm:t>
        <a:bodyPr/>
        <a:lstStyle/>
        <a:p>
          <a:endParaRPr lang="zh-CN" altLang="en-US"/>
        </a:p>
      </dgm:t>
    </dgm:pt>
    <dgm:pt modelId="{6C12E9DF-2D6D-49F8-A959-57A1008F3F8A}" type="pres">
      <dgm:prSet presAssocID="{B3FBB823-6676-4BE1-8A28-6B20ABEB2631}" presName="space" presStyleCnt="0"/>
      <dgm:spPr/>
    </dgm:pt>
    <dgm:pt modelId="{8A0CE462-AC1B-471B-9765-DBD25BAE410D}" type="pres">
      <dgm:prSet presAssocID="{2D8A8655-EFD2-42C9-9F84-732D4404EDC8}" presName="composite" presStyleCnt="0"/>
      <dgm:spPr/>
    </dgm:pt>
    <dgm:pt modelId="{E6877E65-8F0F-47CF-9837-3039F18B3871}" type="pres">
      <dgm:prSet presAssocID="{2D8A8655-EFD2-42C9-9F84-732D4404EDC8}" presName="parTx" presStyleLbl="alignNode1" presStyleIdx="2" presStyleCnt="3" custLinFactNeighborX="30371" custLinFactNeighborY="-2760">
        <dgm:presLayoutVars>
          <dgm:chMax val="0"/>
          <dgm:chPref val="0"/>
          <dgm:bulletEnabled val="1"/>
        </dgm:presLayoutVars>
      </dgm:prSet>
      <dgm:spPr/>
      <dgm:t>
        <a:bodyPr/>
        <a:lstStyle/>
        <a:p>
          <a:endParaRPr lang="zh-CN" altLang="en-US"/>
        </a:p>
      </dgm:t>
    </dgm:pt>
    <dgm:pt modelId="{4730090E-01DC-4542-ABA6-BB8F0CE96C29}" type="pres">
      <dgm:prSet presAssocID="{2D8A8655-EFD2-42C9-9F84-732D4404EDC8}" presName="desTx" presStyleLbl="alignAccFollowNode1" presStyleIdx="2" presStyleCnt="3">
        <dgm:presLayoutVars>
          <dgm:bulletEnabled val="1"/>
        </dgm:presLayoutVars>
      </dgm:prSet>
      <dgm:spPr/>
      <dgm:t>
        <a:bodyPr/>
        <a:lstStyle/>
        <a:p>
          <a:endParaRPr lang="zh-CN" altLang="en-US"/>
        </a:p>
      </dgm:t>
    </dgm:pt>
  </dgm:ptLst>
  <dgm:cxnLst>
    <dgm:cxn modelId="{6B0DC6A9-E22B-4500-9009-C5DD18C0BDF0}" type="presOf" srcId="{04B54C18-F757-452E-BDB1-BC652B2A82F2}" destId="{B84B61E7-0E69-495C-8490-4D8D523C0414}" srcOrd="0" destOrd="1" presId="urn:microsoft.com/office/officeart/2005/8/layout/hList1"/>
    <dgm:cxn modelId="{C57D860D-EEFB-4CF9-B4A5-15A842EBD341}" srcId="{D6BE5113-7D63-42B4-9ED1-33FE53BF1DDC}" destId="{04B54C18-F757-452E-BDB1-BC652B2A82F2}" srcOrd="1" destOrd="0" parTransId="{E5CFEF8F-FF93-46AA-9477-594F9E6C47F5}" sibTransId="{B362D8C1-0A78-4342-8C7E-CE28F5663E83}"/>
    <dgm:cxn modelId="{61F9C586-DDA8-4FDA-8FD1-89138DC2C14C}" srcId="{C8D89CF6-AC15-4561-BC0F-7C993806D1D4}" destId="{93ED387C-C788-4DCD-9978-592F42E91FE2}" srcOrd="1" destOrd="0" parTransId="{71C367D4-55AA-4C1F-9AE2-30B024247FC0}" sibTransId="{ABFA9AC0-5EE5-472C-8D3C-89C05E7EB1C0}"/>
    <dgm:cxn modelId="{3B58C3AB-39D7-4E50-AADF-369F8E9DDFCB}" srcId="{C169FEE8-77BD-457E-B8C6-96A28A9A84BF}" destId="{D6BE5113-7D63-42B4-9ED1-33FE53BF1DDC}" srcOrd="1" destOrd="0" parTransId="{FBFC034D-B87B-43F4-B646-5A664F5261B3}" sibTransId="{B3FBB823-6676-4BE1-8A28-6B20ABEB2631}"/>
    <dgm:cxn modelId="{F44E9EF5-9AAF-4413-B6AB-B2A4CCE138F1}" type="presOf" srcId="{93ED387C-C788-4DCD-9978-592F42E91FE2}" destId="{4F31348B-CB34-42F2-B3E4-E9FAC8D64C78}" srcOrd="0" destOrd="1" presId="urn:microsoft.com/office/officeart/2005/8/layout/hList1"/>
    <dgm:cxn modelId="{67EAB809-EF07-41E1-8047-7F23EA428C52}" type="presOf" srcId="{C8D89CF6-AC15-4561-BC0F-7C993806D1D4}" destId="{23010BA3-329B-454A-B10C-D8315C1F69CD}" srcOrd="0" destOrd="0" presId="urn:microsoft.com/office/officeart/2005/8/layout/hList1"/>
    <dgm:cxn modelId="{25955B44-77DD-4270-BF21-5BC3C44E3C50}" type="presOf" srcId="{9A31D9D8-E300-4E71-89A1-44BF7A2ADA9C}" destId="{4730090E-01DC-4542-ABA6-BB8F0CE96C29}" srcOrd="0" destOrd="0" presId="urn:microsoft.com/office/officeart/2005/8/layout/hList1"/>
    <dgm:cxn modelId="{F0515EA7-9994-4941-A1DB-2E2577F56E85}" type="presOf" srcId="{2D8A8655-EFD2-42C9-9F84-732D4404EDC8}" destId="{E6877E65-8F0F-47CF-9837-3039F18B3871}" srcOrd="0" destOrd="0" presId="urn:microsoft.com/office/officeart/2005/8/layout/hList1"/>
    <dgm:cxn modelId="{3FBD72FD-2671-4B72-B81C-8FE01455F3C7}" type="presOf" srcId="{C169FEE8-77BD-457E-B8C6-96A28A9A84BF}" destId="{179563FE-430D-4606-8E77-149A885F54DC}" srcOrd="0" destOrd="0" presId="urn:microsoft.com/office/officeart/2005/8/layout/hList1"/>
    <dgm:cxn modelId="{B7B05E17-2D71-4270-9654-562C7896DA2B}" srcId="{C8D89CF6-AC15-4561-BC0F-7C993806D1D4}" destId="{A70708BB-0B4E-43FE-8C47-84086EE04169}" srcOrd="2" destOrd="0" parTransId="{8D2D5076-F911-412F-8B17-14CFC2DB81A3}" sibTransId="{73CBC47B-9D42-4489-9BB3-A6C79399EBAA}"/>
    <dgm:cxn modelId="{0F75938C-043A-4A42-B720-FD0283B066C2}" type="presOf" srcId="{FC4FE1CA-2256-4249-B7C9-733AAAB302E9}" destId="{4730090E-01DC-4542-ABA6-BB8F0CE96C29}" srcOrd="0" destOrd="1" presId="urn:microsoft.com/office/officeart/2005/8/layout/hList1"/>
    <dgm:cxn modelId="{BDB4EDD6-8C41-4139-8424-E8AAC964B03B}" srcId="{2D8A8655-EFD2-42C9-9F84-732D4404EDC8}" destId="{FC4FE1CA-2256-4249-B7C9-733AAAB302E9}" srcOrd="1" destOrd="0" parTransId="{06236098-90B6-4FCB-A15D-5E8EEE71C5D8}" sibTransId="{0D1EF487-98CD-4BBB-B672-3F613467D0FE}"/>
    <dgm:cxn modelId="{15221710-7FF1-43BE-A04C-C9DB0EAF4131}" type="presOf" srcId="{9BD0952E-D60C-4D62-92BE-EBC4D298B65B}" destId="{B84B61E7-0E69-495C-8490-4D8D523C0414}" srcOrd="0" destOrd="0" presId="urn:microsoft.com/office/officeart/2005/8/layout/hList1"/>
    <dgm:cxn modelId="{23BDB803-F4BF-4FDC-90ED-B8DB7B32653C}" srcId="{C169FEE8-77BD-457E-B8C6-96A28A9A84BF}" destId="{C8D89CF6-AC15-4561-BC0F-7C993806D1D4}" srcOrd="0" destOrd="0" parTransId="{50F88671-DE08-4CAC-8D09-20EAA55AD355}" sibTransId="{1AE549DB-D09E-4201-9E0B-7A3C05397449}"/>
    <dgm:cxn modelId="{DCFEB186-EC04-4E53-951C-2A00E6FE9B08}" type="presOf" srcId="{F459DF0E-57BA-488C-BB4C-96B48BDBE112}" destId="{4F31348B-CB34-42F2-B3E4-E9FAC8D64C78}" srcOrd="0" destOrd="0" presId="urn:microsoft.com/office/officeart/2005/8/layout/hList1"/>
    <dgm:cxn modelId="{51C4DB9E-C4FA-4B2B-9A90-D8DC148E9C5E}" type="presOf" srcId="{A70708BB-0B4E-43FE-8C47-84086EE04169}" destId="{4F31348B-CB34-42F2-B3E4-E9FAC8D64C78}" srcOrd="0" destOrd="2" presId="urn:microsoft.com/office/officeart/2005/8/layout/hList1"/>
    <dgm:cxn modelId="{1D85DBFD-5372-4173-9AE6-2FA1C75BFFBC}" srcId="{C8D89CF6-AC15-4561-BC0F-7C993806D1D4}" destId="{F459DF0E-57BA-488C-BB4C-96B48BDBE112}" srcOrd="0" destOrd="0" parTransId="{85E711C4-C6DC-422E-9E69-A836D28897EA}" sibTransId="{92F57522-8E84-4780-B3EB-B916E2F040D3}"/>
    <dgm:cxn modelId="{8C0353B9-477E-4055-B057-F9A6E89533BC}" srcId="{2D8A8655-EFD2-42C9-9F84-732D4404EDC8}" destId="{9A31D9D8-E300-4E71-89A1-44BF7A2ADA9C}" srcOrd="0" destOrd="0" parTransId="{A9CF6234-9957-480F-AA76-EAFF2C106DA4}" sibTransId="{17D6522E-59EE-47A7-AA2B-B73F34F709C2}"/>
    <dgm:cxn modelId="{87CB81A8-9F67-4DBA-A0AE-B834CF57344B}" srcId="{C169FEE8-77BD-457E-B8C6-96A28A9A84BF}" destId="{2D8A8655-EFD2-42C9-9F84-732D4404EDC8}" srcOrd="2" destOrd="0" parTransId="{A9ED75F5-7C01-4B1F-94D9-55253E6990E5}" sibTransId="{993224D2-708A-4F50-8A7A-8C0659B5F94D}"/>
    <dgm:cxn modelId="{FD16AC52-A081-4E32-B88B-3D21234CDCE7}" type="presOf" srcId="{D6BE5113-7D63-42B4-9ED1-33FE53BF1DDC}" destId="{B2B6EB34-72FE-401D-A0A9-F92080F2AF98}" srcOrd="0" destOrd="0" presId="urn:microsoft.com/office/officeart/2005/8/layout/hList1"/>
    <dgm:cxn modelId="{E38537BD-DB64-43D7-B370-2CA11826A053}" srcId="{D6BE5113-7D63-42B4-9ED1-33FE53BF1DDC}" destId="{9BD0952E-D60C-4D62-92BE-EBC4D298B65B}" srcOrd="0" destOrd="0" parTransId="{3894CE80-E322-46CA-853C-52069EFB0704}" sibTransId="{BA7BEB95-DEC1-4719-8ECA-D0BE17741BDA}"/>
    <dgm:cxn modelId="{BDC6C0E0-3078-4CA4-8E9F-BA74E3EA6C2F}" type="presParOf" srcId="{179563FE-430D-4606-8E77-149A885F54DC}" destId="{F9E30F84-7855-4823-AB8C-6E611CE05207}" srcOrd="0" destOrd="0" presId="urn:microsoft.com/office/officeart/2005/8/layout/hList1"/>
    <dgm:cxn modelId="{6C7B4F1C-E4F1-47A0-9B00-A5A365A93E83}" type="presParOf" srcId="{F9E30F84-7855-4823-AB8C-6E611CE05207}" destId="{23010BA3-329B-454A-B10C-D8315C1F69CD}" srcOrd="0" destOrd="0" presId="urn:microsoft.com/office/officeart/2005/8/layout/hList1"/>
    <dgm:cxn modelId="{6A022715-B59D-4BB1-8826-141DCB4EA127}" type="presParOf" srcId="{F9E30F84-7855-4823-AB8C-6E611CE05207}" destId="{4F31348B-CB34-42F2-B3E4-E9FAC8D64C78}" srcOrd="1" destOrd="0" presId="urn:microsoft.com/office/officeart/2005/8/layout/hList1"/>
    <dgm:cxn modelId="{6485286E-B1CC-4826-BDE2-88E684E3A3F4}" type="presParOf" srcId="{179563FE-430D-4606-8E77-149A885F54DC}" destId="{9F350EE4-1DA0-446E-AF53-04ACB53628EE}" srcOrd="1" destOrd="0" presId="urn:microsoft.com/office/officeart/2005/8/layout/hList1"/>
    <dgm:cxn modelId="{35F17A84-C99C-49BC-99FD-F2052AC5B0D1}" type="presParOf" srcId="{179563FE-430D-4606-8E77-149A885F54DC}" destId="{16235B1B-C6A4-4FC5-86B3-13BBC63175A0}" srcOrd="2" destOrd="0" presId="urn:microsoft.com/office/officeart/2005/8/layout/hList1"/>
    <dgm:cxn modelId="{00BAA378-DA97-4918-A22B-0A037E58D124}" type="presParOf" srcId="{16235B1B-C6A4-4FC5-86B3-13BBC63175A0}" destId="{B2B6EB34-72FE-401D-A0A9-F92080F2AF98}" srcOrd="0" destOrd="0" presId="urn:microsoft.com/office/officeart/2005/8/layout/hList1"/>
    <dgm:cxn modelId="{2EFA403C-EF63-4E3D-BB15-C8482C434FE5}" type="presParOf" srcId="{16235B1B-C6A4-4FC5-86B3-13BBC63175A0}" destId="{B84B61E7-0E69-495C-8490-4D8D523C0414}" srcOrd="1" destOrd="0" presId="urn:microsoft.com/office/officeart/2005/8/layout/hList1"/>
    <dgm:cxn modelId="{CE0D9619-AF36-49A0-9667-2E38D3BA3844}" type="presParOf" srcId="{179563FE-430D-4606-8E77-149A885F54DC}" destId="{6C12E9DF-2D6D-49F8-A959-57A1008F3F8A}" srcOrd="3" destOrd="0" presId="urn:microsoft.com/office/officeart/2005/8/layout/hList1"/>
    <dgm:cxn modelId="{30CB7FC5-4C6B-4A7F-93F8-362F4FF92D68}" type="presParOf" srcId="{179563FE-430D-4606-8E77-149A885F54DC}" destId="{8A0CE462-AC1B-471B-9765-DBD25BAE410D}" srcOrd="4" destOrd="0" presId="urn:microsoft.com/office/officeart/2005/8/layout/hList1"/>
    <dgm:cxn modelId="{F5F8086B-71F4-4F82-8C92-A0F8787A69C2}" type="presParOf" srcId="{8A0CE462-AC1B-471B-9765-DBD25BAE410D}" destId="{E6877E65-8F0F-47CF-9837-3039F18B3871}" srcOrd="0" destOrd="0" presId="urn:microsoft.com/office/officeart/2005/8/layout/hList1"/>
    <dgm:cxn modelId="{27C9847D-11C7-444C-8CC9-D46466D38BC2}" type="presParOf" srcId="{8A0CE462-AC1B-471B-9765-DBD25BAE410D}" destId="{4730090E-01DC-4542-ABA6-BB8F0CE96C29}" srcOrd="1" destOrd="0" presId="urn:microsoft.com/office/officeart/2005/8/layout/hLis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50CACF18-72B8-4D86-B253-1984AED1F750}"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03448793-A4E6-4837-A8A7-08B6DE90878E}">
      <dgm:prSet phldrT="[文本]">
        <dgm:style>
          <a:lnRef idx="2">
            <a:schemeClr val="accent2"/>
          </a:lnRef>
          <a:fillRef idx="1">
            <a:schemeClr val="lt1"/>
          </a:fillRef>
          <a:effectRef idx="0">
            <a:schemeClr val="accent2"/>
          </a:effectRef>
          <a:fontRef idx="minor">
            <a:schemeClr val="dk1"/>
          </a:fontRef>
        </dgm:style>
      </dgm:prSet>
      <dgm:spPr/>
      <dgm:t>
        <a:bodyPr/>
        <a:lstStyle/>
        <a:p>
          <a:r>
            <a:rPr lang="zh-CN" altLang="en-US" b="1" dirty="0" smtClean="0">
              <a:effectLst>
                <a:outerShdw blurRad="38100" dist="38100" dir="2700000" algn="tl">
                  <a:srgbClr val="000000">
                    <a:alpha val="43137"/>
                  </a:srgbClr>
                </a:outerShdw>
              </a:effectLst>
            </a:rPr>
            <a:t>实践的选题原则与方向</a:t>
          </a:r>
          <a:endParaRPr lang="zh-CN" altLang="en-US" b="1" dirty="0">
            <a:effectLst>
              <a:outerShdw blurRad="38100" dist="38100" dir="2700000" algn="tl">
                <a:srgbClr val="000000">
                  <a:alpha val="43137"/>
                </a:srgbClr>
              </a:outerShdw>
            </a:effectLst>
          </a:endParaRPr>
        </a:p>
      </dgm:t>
    </dgm:pt>
    <dgm:pt modelId="{3232B999-724C-49EF-848B-B84262505BD0}" type="parTrans" cxnId="{D45DEEBE-762E-448F-AD11-A3BB6C7E76AB}">
      <dgm:prSet/>
      <dgm:spPr/>
      <dgm:t>
        <a:bodyPr/>
        <a:lstStyle/>
        <a:p>
          <a:endParaRPr lang="zh-CN" altLang="en-US"/>
        </a:p>
      </dgm:t>
    </dgm:pt>
    <dgm:pt modelId="{EB197717-4FA1-485C-9185-5724E909554D}" type="sibTrans" cxnId="{D45DEEBE-762E-448F-AD11-A3BB6C7E76AB}">
      <dgm:prSet/>
      <dgm:spPr/>
      <dgm:t>
        <a:bodyPr/>
        <a:lstStyle/>
        <a:p>
          <a:endParaRPr lang="zh-CN" altLang="en-US"/>
        </a:p>
      </dgm:t>
    </dgm:pt>
    <dgm:pt modelId="{90160E99-DCB1-47C1-A3E3-3013159AE30E}">
      <dgm:prSet phldrT="[文本]">
        <dgm:style>
          <a:lnRef idx="0">
            <a:schemeClr val="accent2"/>
          </a:lnRef>
          <a:fillRef idx="3">
            <a:schemeClr val="accent2"/>
          </a:fillRef>
          <a:effectRef idx="3">
            <a:schemeClr val="accent2"/>
          </a:effectRef>
          <a:fontRef idx="minor">
            <a:schemeClr val="lt1"/>
          </a:fontRef>
        </dgm:style>
      </dgm:prSet>
      <dgm:spPr/>
      <dgm:t>
        <a:bodyPr/>
        <a:lstStyle/>
        <a:p>
          <a:r>
            <a:rPr lang="en-US" altLang="zh-CN" dirty="0" smtClean="0"/>
            <a:t>2.3</a:t>
          </a:r>
          <a:endParaRPr lang="zh-CN" altLang="en-US" dirty="0"/>
        </a:p>
      </dgm:t>
    </dgm:pt>
    <dgm:pt modelId="{C0513BFC-01BE-4804-A1BB-580037BD0A4D}" type="parTrans" cxnId="{4AFE69C2-0071-4977-B13C-75163FBE4E25}">
      <dgm:prSet/>
      <dgm:spPr/>
      <dgm:t>
        <a:bodyPr/>
        <a:lstStyle/>
        <a:p>
          <a:endParaRPr lang="zh-CN" altLang="en-US"/>
        </a:p>
      </dgm:t>
    </dgm:pt>
    <dgm:pt modelId="{CCADC583-ACCB-4253-8842-7E032AA96111}" type="sibTrans" cxnId="{4AFE69C2-0071-4977-B13C-75163FBE4E25}">
      <dgm:prSet/>
      <dgm:spPr/>
      <dgm:t>
        <a:bodyPr/>
        <a:lstStyle/>
        <a:p>
          <a:endParaRPr lang="zh-CN" altLang="en-US"/>
        </a:p>
      </dgm:t>
    </dgm:pt>
    <dgm:pt modelId="{A96A314A-DC39-4555-B22F-78D87EBB8650}" type="pres">
      <dgm:prSet presAssocID="{50CACF18-72B8-4D86-B253-1984AED1F750}" presName="linearFlow" presStyleCnt="0">
        <dgm:presLayoutVars>
          <dgm:dir/>
          <dgm:animLvl val="lvl"/>
          <dgm:resizeHandles val="exact"/>
        </dgm:presLayoutVars>
      </dgm:prSet>
      <dgm:spPr/>
      <dgm:t>
        <a:bodyPr/>
        <a:lstStyle/>
        <a:p>
          <a:endParaRPr lang="zh-CN" altLang="en-US"/>
        </a:p>
      </dgm:t>
    </dgm:pt>
    <dgm:pt modelId="{C1D5D2D4-D109-4819-8E54-3FE218E9AF2D}" type="pres">
      <dgm:prSet presAssocID="{90160E99-DCB1-47C1-A3E3-3013159AE30E}" presName="composite" presStyleCnt="0"/>
      <dgm:spPr/>
    </dgm:pt>
    <dgm:pt modelId="{30CB5BAC-014E-42FD-B8E3-F7743A04CD11}" type="pres">
      <dgm:prSet presAssocID="{90160E99-DCB1-47C1-A3E3-3013159AE30E}" presName="parentText" presStyleLbl="alignNode1" presStyleIdx="0" presStyleCnt="1">
        <dgm:presLayoutVars>
          <dgm:chMax val="1"/>
          <dgm:bulletEnabled val="1"/>
        </dgm:presLayoutVars>
      </dgm:prSet>
      <dgm:spPr/>
      <dgm:t>
        <a:bodyPr/>
        <a:lstStyle/>
        <a:p>
          <a:endParaRPr lang="zh-CN" altLang="en-US"/>
        </a:p>
      </dgm:t>
    </dgm:pt>
    <dgm:pt modelId="{652A71CC-6C22-4A31-AEB8-E5E75F6EAE11}" type="pres">
      <dgm:prSet presAssocID="{90160E99-DCB1-47C1-A3E3-3013159AE30E}" presName="descendantText" presStyleLbl="alignAcc1" presStyleIdx="0" presStyleCnt="1">
        <dgm:presLayoutVars>
          <dgm:bulletEnabled val="1"/>
        </dgm:presLayoutVars>
      </dgm:prSet>
      <dgm:spPr/>
      <dgm:t>
        <a:bodyPr/>
        <a:lstStyle/>
        <a:p>
          <a:endParaRPr lang="zh-CN" altLang="en-US"/>
        </a:p>
      </dgm:t>
    </dgm:pt>
  </dgm:ptLst>
  <dgm:cxnLst>
    <dgm:cxn modelId="{D45DEEBE-762E-448F-AD11-A3BB6C7E76AB}" srcId="{90160E99-DCB1-47C1-A3E3-3013159AE30E}" destId="{03448793-A4E6-4837-A8A7-08B6DE90878E}" srcOrd="0" destOrd="0" parTransId="{3232B999-724C-49EF-848B-B84262505BD0}" sibTransId="{EB197717-4FA1-485C-9185-5724E909554D}"/>
    <dgm:cxn modelId="{B6351B12-5253-4B91-A8A0-A8D3F2286099}" type="presOf" srcId="{90160E99-DCB1-47C1-A3E3-3013159AE30E}" destId="{30CB5BAC-014E-42FD-B8E3-F7743A04CD11}" srcOrd="0" destOrd="0" presId="urn:microsoft.com/office/officeart/2005/8/layout/chevron2"/>
    <dgm:cxn modelId="{CDC35138-4241-417C-8559-AC3716830C50}" type="presOf" srcId="{50CACF18-72B8-4D86-B253-1984AED1F750}" destId="{A96A314A-DC39-4555-B22F-78D87EBB8650}" srcOrd="0" destOrd="0" presId="urn:microsoft.com/office/officeart/2005/8/layout/chevron2"/>
    <dgm:cxn modelId="{C43F08D9-BDBE-4639-BD60-0A3F68377974}" type="presOf" srcId="{03448793-A4E6-4837-A8A7-08B6DE90878E}" destId="{652A71CC-6C22-4A31-AEB8-E5E75F6EAE11}" srcOrd="0" destOrd="0" presId="urn:microsoft.com/office/officeart/2005/8/layout/chevron2"/>
    <dgm:cxn modelId="{4AFE69C2-0071-4977-B13C-75163FBE4E25}" srcId="{50CACF18-72B8-4D86-B253-1984AED1F750}" destId="{90160E99-DCB1-47C1-A3E3-3013159AE30E}" srcOrd="0" destOrd="0" parTransId="{C0513BFC-01BE-4804-A1BB-580037BD0A4D}" sibTransId="{CCADC583-ACCB-4253-8842-7E032AA96111}"/>
    <dgm:cxn modelId="{90ADA713-4B70-440B-A6AE-954B57CFB6C9}" type="presParOf" srcId="{A96A314A-DC39-4555-B22F-78D87EBB8650}" destId="{C1D5D2D4-D109-4819-8E54-3FE218E9AF2D}" srcOrd="0" destOrd="0" presId="urn:microsoft.com/office/officeart/2005/8/layout/chevron2"/>
    <dgm:cxn modelId="{28FCF431-5D37-4AC5-AA82-A8B618075945}" type="presParOf" srcId="{C1D5D2D4-D109-4819-8E54-3FE218E9AF2D}" destId="{30CB5BAC-014E-42FD-B8E3-F7743A04CD11}" srcOrd="0" destOrd="0" presId="urn:microsoft.com/office/officeart/2005/8/layout/chevron2"/>
    <dgm:cxn modelId="{FF39FC3C-3E66-4199-A7F4-D4EC2BBD1E28}" type="presParOf" srcId="{C1D5D2D4-D109-4819-8E54-3FE218E9AF2D}" destId="{652A71CC-6C22-4A31-AEB8-E5E75F6EAE11}"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0CACF18-72B8-4D86-B253-1984AED1F750}"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03448793-A4E6-4837-A8A7-08B6DE90878E}">
      <dgm:prSet phldrT="[文本]">
        <dgm:style>
          <a:lnRef idx="2">
            <a:schemeClr val="accent6"/>
          </a:lnRef>
          <a:fillRef idx="1">
            <a:schemeClr val="lt1"/>
          </a:fillRef>
          <a:effectRef idx="0">
            <a:schemeClr val="accent6"/>
          </a:effectRef>
          <a:fontRef idx="minor">
            <a:schemeClr val="dk1"/>
          </a:fontRef>
        </dgm:style>
      </dgm:prSet>
      <dgm:spPr/>
      <dgm:t>
        <a:bodyPr/>
        <a:lstStyle/>
        <a:p>
          <a:r>
            <a:rPr lang="zh-CN" altLang="en-US" b="1" dirty="0" smtClean="0">
              <a:effectLst>
                <a:outerShdw blurRad="38100" dist="38100" dir="2700000" algn="tl">
                  <a:srgbClr val="000000">
                    <a:alpha val="43137"/>
                  </a:srgbClr>
                </a:outerShdw>
              </a:effectLst>
            </a:rPr>
            <a:t>大学生社会实践的概念</a:t>
          </a:r>
          <a:endParaRPr lang="zh-CN" altLang="en-US" b="1" dirty="0">
            <a:effectLst>
              <a:outerShdw blurRad="38100" dist="38100" dir="2700000" algn="tl">
                <a:srgbClr val="000000">
                  <a:alpha val="43137"/>
                </a:srgbClr>
              </a:outerShdw>
            </a:effectLst>
          </a:endParaRPr>
        </a:p>
      </dgm:t>
    </dgm:pt>
    <dgm:pt modelId="{3232B999-724C-49EF-848B-B84262505BD0}" type="parTrans" cxnId="{D45DEEBE-762E-448F-AD11-A3BB6C7E76AB}">
      <dgm:prSet/>
      <dgm:spPr/>
      <dgm:t>
        <a:bodyPr/>
        <a:lstStyle/>
        <a:p>
          <a:endParaRPr lang="zh-CN" altLang="en-US" b="1">
            <a:effectLst>
              <a:outerShdw blurRad="38100" dist="38100" dir="2700000" algn="tl">
                <a:srgbClr val="000000">
                  <a:alpha val="43137"/>
                </a:srgbClr>
              </a:outerShdw>
            </a:effectLst>
          </a:endParaRPr>
        </a:p>
      </dgm:t>
    </dgm:pt>
    <dgm:pt modelId="{EB197717-4FA1-485C-9185-5724E909554D}" type="sibTrans" cxnId="{D45DEEBE-762E-448F-AD11-A3BB6C7E76AB}">
      <dgm:prSet/>
      <dgm:spPr/>
      <dgm:t>
        <a:bodyPr/>
        <a:lstStyle/>
        <a:p>
          <a:endParaRPr lang="zh-CN" altLang="en-US" b="1">
            <a:effectLst>
              <a:outerShdw blurRad="38100" dist="38100" dir="2700000" algn="tl">
                <a:srgbClr val="000000">
                  <a:alpha val="43137"/>
                </a:srgbClr>
              </a:outerShdw>
            </a:effectLst>
          </a:endParaRPr>
        </a:p>
      </dgm:t>
    </dgm:pt>
    <dgm:pt modelId="{90160E99-DCB1-47C1-A3E3-3013159AE30E}">
      <dgm:prSet phldrT="[文本]">
        <dgm:style>
          <a:lnRef idx="0">
            <a:schemeClr val="accent6"/>
          </a:lnRef>
          <a:fillRef idx="3">
            <a:schemeClr val="accent6"/>
          </a:fillRef>
          <a:effectRef idx="3">
            <a:schemeClr val="accent6"/>
          </a:effectRef>
          <a:fontRef idx="minor">
            <a:schemeClr val="lt1"/>
          </a:fontRef>
        </dgm:style>
      </dgm:prSet>
      <dgm:spPr/>
      <dgm:t>
        <a:bodyPr/>
        <a:lstStyle/>
        <a:p>
          <a:r>
            <a:rPr lang="en-US" altLang="zh-CN" b="1" dirty="0" smtClean="0">
              <a:effectLst>
                <a:outerShdw blurRad="38100" dist="38100" dir="2700000" algn="tl">
                  <a:srgbClr val="000000">
                    <a:alpha val="43137"/>
                  </a:srgbClr>
                </a:outerShdw>
              </a:effectLst>
            </a:rPr>
            <a:t>1.1</a:t>
          </a:r>
          <a:endParaRPr lang="zh-CN" altLang="en-US" b="1" dirty="0">
            <a:effectLst>
              <a:outerShdw blurRad="38100" dist="38100" dir="2700000" algn="tl">
                <a:srgbClr val="000000">
                  <a:alpha val="43137"/>
                </a:srgbClr>
              </a:outerShdw>
            </a:effectLst>
          </a:endParaRPr>
        </a:p>
      </dgm:t>
    </dgm:pt>
    <dgm:pt modelId="{C0513BFC-01BE-4804-A1BB-580037BD0A4D}" type="parTrans" cxnId="{4AFE69C2-0071-4977-B13C-75163FBE4E25}">
      <dgm:prSet/>
      <dgm:spPr/>
      <dgm:t>
        <a:bodyPr/>
        <a:lstStyle/>
        <a:p>
          <a:endParaRPr lang="zh-CN" altLang="en-US" b="1">
            <a:effectLst>
              <a:outerShdw blurRad="38100" dist="38100" dir="2700000" algn="tl">
                <a:srgbClr val="000000">
                  <a:alpha val="43137"/>
                </a:srgbClr>
              </a:outerShdw>
            </a:effectLst>
          </a:endParaRPr>
        </a:p>
      </dgm:t>
    </dgm:pt>
    <dgm:pt modelId="{CCADC583-ACCB-4253-8842-7E032AA96111}" type="sibTrans" cxnId="{4AFE69C2-0071-4977-B13C-75163FBE4E25}">
      <dgm:prSet/>
      <dgm:spPr/>
      <dgm:t>
        <a:bodyPr/>
        <a:lstStyle/>
        <a:p>
          <a:endParaRPr lang="zh-CN" altLang="en-US" b="1">
            <a:effectLst>
              <a:outerShdw blurRad="38100" dist="38100" dir="2700000" algn="tl">
                <a:srgbClr val="000000">
                  <a:alpha val="43137"/>
                </a:srgbClr>
              </a:outerShdw>
            </a:effectLst>
          </a:endParaRPr>
        </a:p>
      </dgm:t>
    </dgm:pt>
    <dgm:pt modelId="{A96A314A-DC39-4555-B22F-78D87EBB8650}" type="pres">
      <dgm:prSet presAssocID="{50CACF18-72B8-4D86-B253-1984AED1F750}" presName="linearFlow" presStyleCnt="0">
        <dgm:presLayoutVars>
          <dgm:dir/>
          <dgm:animLvl val="lvl"/>
          <dgm:resizeHandles val="exact"/>
        </dgm:presLayoutVars>
      </dgm:prSet>
      <dgm:spPr/>
      <dgm:t>
        <a:bodyPr/>
        <a:lstStyle/>
        <a:p>
          <a:endParaRPr lang="zh-CN" altLang="en-US"/>
        </a:p>
      </dgm:t>
    </dgm:pt>
    <dgm:pt modelId="{C1D5D2D4-D109-4819-8E54-3FE218E9AF2D}" type="pres">
      <dgm:prSet presAssocID="{90160E99-DCB1-47C1-A3E3-3013159AE30E}" presName="composite" presStyleCnt="0"/>
      <dgm:spPr/>
    </dgm:pt>
    <dgm:pt modelId="{30CB5BAC-014E-42FD-B8E3-F7743A04CD11}" type="pres">
      <dgm:prSet presAssocID="{90160E99-DCB1-47C1-A3E3-3013159AE30E}" presName="parentText" presStyleLbl="alignNode1" presStyleIdx="0" presStyleCnt="1">
        <dgm:presLayoutVars>
          <dgm:chMax val="1"/>
          <dgm:bulletEnabled val="1"/>
        </dgm:presLayoutVars>
      </dgm:prSet>
      <dgm:spPr/>
      <dgm:t>
        <a:bodyPr/>
        <a:lstStyle/>
        <a:p>
          <a:endParaRPr lang="zh-CN" altLang="en-US"/>
        </a:p>
      </dgm:t>
    </dgm:pt>
    <dgm:pt modelId="{652A71CC-6C22-4A31-AEB8-E5E75F6EAE11}" type="pres">
      <dgm:prSet presAssocID="{90160E99-DCB1-47C1-A3E3-3013159AE30E}" presName="descendantText" presStyleLbl="alignAcc1" presStyleIdx="0" presStyleCnt="1">
        <dgm:presLayoutVars>
          <dgm:bulletEnabled val="1"/>
        </dgm:presLayoutVars>
      </dgm:prSet>
      <dgm:spPr/>
      <dgm:t>
        <a:bodyPr/>
        <a:lstStyle/>
        <a:p>
          <a:endParaRPr lang="zh-CN" altLang="en-US"/>
        </a:p>
      </dgm:t>
    </dgm:pt>
  </dgm:ptLst>
  <dgm:cxnLst>
    <dgm:cxn modelId="{D45DEEBE-762E-448F-AD11-A3BB6C7E76AB}" srcId="{90160E99-DCB1-47C1-A3E3-3013159AE30E}" destId="{03448793-A4E6-4837-A8A7-08B6DE90878E}" srcOrd="0" destOrd="0" parTransId="{3232B999-724C-49EF-848B-B84262505BD0}" sibTransId="{EB197717-4FA1-485C-9185-5724E909554D}"/>
    <dgm:cxn modelId="{6E0A672F-D1A2-41DC-8F0E-789EE37711A8}" type="presOf" srcId="{90160E99-DCB1-47C1-A3E3-3013159AE30E}" destId="{30CB5BAC-014E-42FD-B8E3-F7743A04CD11}" srcOrd="0" destOrd="0" presId="urn:microsoft.com/office/officeart/2005/8/layout/chevron2"/>
    <dgm:cxn modelId="{6F4C1417-620A-4EA5-BD63-80F0E209FD2C}" type="presOf" srcId="{50CACF18-72B8-4D86-B253-1984AED1F750}" destId="{A96A314A-DC39-4555-B22F-78D87EBB8650}" srcOrd="0" destOrd="0" presId="urn:microsoft.com/office/officeart/2005/8/layout/chevron2"/>
    <dgm:cxn modelId="{CDA2B49D-EC9E-4484-BAE5-B3F9AD33AE55}" type="presOf" srcId="{03448793-A4E6-4837-A8A7-08B6DE90878E}" destId="{652A71CC-6C22-4A31-AEB8-E5E75F6EAE11}" srcOrd="0" destOrd="0" presId="urn:microsoft.com/office/officeart/2005/8/layout/chevron2"/>
    <dgm:cxn modelId="{4AFE69C2-0071-4977-B13C-75163FBE4E25}" srcId="{50CACF18-72B8-4D86-B253-1984AED1F750}" destId="{90160E99-DCB1-47C1-A3E3-3013159AE30E}" srcOrd="0" destOrd="0" parTransId="{C0513BFC-01BE-4804-A1BB-580037BD0A4D}" sibTransId="{CCADC583-ACCB-4253-8842-7E032AA96111}"/>
    <dgm:cxn modelId="{ECC73592-C3CF-47AF-990C-DD586462CC90}" type="presParOf" srcId="{A96A314A-DC39-4555-B22F-78D87EBB8650}" destId="{C1D5D2D4-D109-4819-8E54-3FE218E9AF2D}" srcOrd="0" destOrd="0" presId="urn:microsoft.com/office/officeart/2005/8/layout/chevron2"/>
    <dgm:cxn modelId="{228A1B9C-891C-4C1D-B4DB-344C07062D21}" type="presParOf" srcId="{C1D5D2D4-D109-4819-8E54-3FE218E9AF2D}" destId="{30CB5BAC-014E-42FD-B8E3-F7743A04CD11}" srcOrd="0" destOrd="0" presId="urn:microsoft.com/office/officeart/2005/8/layout/chevron2"/>
    <dgm:cxn modelId="{8348157C-0C41-42D5-AEF2-3D85A2AA1188}" type="presParOf" srcId="{C1D5D2D4-D109-4819-8E54-3FE218E9AF2D}" destId="{652A71CC-6C22-4A31-AEB8-E5E75F6EAE11}"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359CFE9C-03E5-43D5-887C-E198819A35B7}" type="doc">
      <dgm:prSet loTypeId="urn:microsoft.com/office/officeart/2005/8/layout/hierarchy4" loCatId="hierarchy" qsTypeId="urn:microsoft.com/office/officeart/2005/8/quickstyle/simple3" qsCatId="simple" csTypeId="urn:microsoft.com/office/officeart/2005/8/colors/colorful1" csCatId="colorful" phldr="1"/>
      <dgm:spPr/>
      <dgm:t>
        <a:bodyPr/>
        <a:lstStyle/>
        <a:p>
          <a:endParaRPr lang="zh-CN" altLang="en-US"/>
        </a:p>
      </dgm:t>
    </dgm:pt>
    <dgm:pt modelId="{12CE7291-4416-4E31-BFC2-1DA5BF2C95E7}">
      <dgm:prSet phldrT="[文本]"/>
      <dgm:spPr/>
      <dgm:t>
        <a:bodyPr/>
        <a:lstStyle/>
        <a:p>
          <a:r>
            <a:rPr lang="zh-CN" altLang="en-US" dirty="0" smtClean="0">
              <a:latin typeface="微软雅黑" pitchFamily="34" charset="-122"/>
              <a:ea typeface="微软雅黑" pitchFamily="34" charset="-122"/>
            </a:rPr>
            <a:t>现实性</a:t>
          </a:r>
          <a:endParaRPr lang="zh-CN" altLang="en-US" dirty="0">
            <a:latin typeface="微软雅黑" pitchFamily="34" charset="-122"/>
            <a:ea typeface="微软雅黑" pitchFamily="34" charset="-122"/>
          </a:endParaRPr>
        </a:p>
      </dgm:t>
    </dgm:pt>
    <dgm:pt modelId="{861739AA-42F5-4688-9976-084A12B90783}" type="parTrans" cxnId="{E9F03BAC-9623-4C93-AD27-C445C80E24AD}">
      <dgm:prSet/>
      <dgm:spPr/>
      <dgm:t>
        <a:bodyPr/>
        <a:lstStyle/>
        <a:p>
          <a:endParaRPr lang="zh-CN" altLang="en-US">
            <a:latin typeface="微软雅黑" pitchFamily="34" charset="-122"/>
            <a:ea typeface="微软雅黑" pitchFamily="34" charset="-122"/>
          </a:endParaRPr>
        </a:p>
      </dgm:t>
    </dgm:pt>
    <dgm:pt modelId="{E3F52C0B-71C5-49B3-BA45-E3BE2CD396D9}" type="sibTrans" cxnId="{E9F03BAC-9623-4C93-AD27-C445C80E24AD}">
      <dgm:prSet/>
      <dgm:spPr/>
      <dgm:t>
        <a:bodyPr/>
        <a:lstStyle/>
        <a:p>
          <a:endParaRPr lang="zh-CN" altLang="en-US">
            <a:latin typeface="微软雅黑" pitchFamily="34" charset="-122"/>
            <a:ea typeface="微软雅黑" pitchFamily="34" charset="-122"/>
          </a:endParaRPr>
        </a:p>
      </dgm:t>
    </dgm:pt>
    <dgm:pt modelId="{C314EB7A-0060-4DAD-996B-A51A5C3E1E1A}">
      <dgm:prSet phldrT="[文本]"/>
      <dgm:spPr/>
      <dgm:t>
        <a:bodyPr/>
        <a:lstStyle/>
        <a:p>
          <a:r>
            <a:rPr lang="zh-CN" altLang="en-US" dirty="0" smtClean="0">
              <a:latin typeface="微软雅黑" pitchFamily="34" charset="-122"/>
              <a:ea typeface="微软雅黑" pitchFamily="34" charset="-122"/>
            </a:rPr>
            <a:t>现实意义</a:t>
          </a:r>
          <a:endParaRPr lang="zh-CN" altLang="en-US" dirty="0">
            <a:latin typeface="微软雅黑" pitchFamily="34" charset="-122"/>
            <a:ea typeface="微软雅黑" pitchFamily="34" charset="-122"/>
          </a:endParaRPr>
        </a:p>
      </dgm:t>
    </dgm:pt>
    <dgm:pt modelId="{42D5369F-8317-4682-AE6F-28BA7B117743}" type="parTrans" cxnId="{9EC9C9D5-5846-4A98-BF54-90DCFAAF5557}">
      <dgm:prSet/>
      <dgm:spPr/>
      <dgm:t>
        <a:bodyPr/>
        <a:lstStyle/>
        <a:p>
          <a:endParaRPr lang="zh-CN" altLang="en-US">
            <a:latin typeface="微软雅黑" pitchFamily="34" charset="-122"/>
            <a:ea typeface="微软雅黑" pitchFamily="34" charset="-122"/>
          </a:endParaRPr>
        </a:p>
      </dgm:t>
    </dgm:pt>
    <dgm:pt modelId="{14BA3F54-6B29-4CBD-91F8-03C6EBFC271F}" type="sibTrans" cxnId="{9EC9C9D5-5846-4A98-BF54-90DCFAAF5557}">
      <dgm:prSet/>
      <dgm:spPr/>
      <dgm:t>
        <a:bodyPr/>
        <a:lstStyle/>
        <a:p>
          <a:endParaRPr lang="zh-CN" altLang="en-US">
            <a:latin typeface="微软雅黑" pitchFamily="34" charset="-122"/>
            <a:ea typeface="微软雅黑" pitchFamily="34" charset="-122"/>
          </a:endParaRPr>
        </a:p>
      </dgm:t>
    </dgm:pt>
    <dgm:pt modelId="{FA7EDA18-204B-40AF-ADBF-C35A6F54C854}">
      <dgm:prSet phldrT="[文本]"/>
      <dgm:spPr/>
      <dgm:t>
        <a:bodyPr/>
        <a:lstStyle/>
        <a:p>
          <a:pPr algn="l"/>
          <a:r>
            <a:rPr lang="zh-CN" altLang="en-US" dirty="0" smtClean="0">
              <a:latin typeface="微软雅黑" pitchFamily="34" charset="-122"/>
              <a:ea typeface="微软雅黑" pitchFamily="34" charset="-122"/>
            </a:rPr>
            <a:t>研究问题对现实社会生活所提出的各种具体问题能科学回答或能提供合理的解决。</a:t>
          </a:r>
          <a:endParaRPr lang="en-US" altLang="zh-CN" dirty="0" smtClean="0">
            <a:latin typeface="微软雅黑" pitchFamily="34" charset="-122"/>
            <a:ea typeface="微软雅黑" pitchFamily="34" charset="-122"/>
          </a:endParaRPr>
        </a:p>
        <a:p>
          <a:pPr algn="l"/>
          <a:r>
            <a:rPr lang="zh-CN" altLang="en-US" dirty="0" smtClean="0">
              <a:latin typeface="微软雅黑" pitchFamily="34" charset="-122"/>
              <a:ea typeface="微软雅黑" pitchFamily="34" charset="-122"/>
            </a:rPr>
            <a:t>例：高校外来务工人员基本情况调查实践</a:t>
          </a:r>
          <a:endParaRPr lang="zh-CN" altLang="en-US" dirty="0">
            <a:latin typeface="微软雅黑" pitchFamily="34" charset="-122"/>
            <a:ea typeface="微软雅黑" pitchFamily="34" charset="-122"/>
          </a:endParaRPr>
        </a:p>
      </dgm:t>
    </dgm:pt>
    <dgm:pt modelId="{A989DCDD-EC2B-4C54-8FDB-A6E233947E46}" type="parTrans" cxnId="{6C6E03EA-6CF5-4EED-80ED-618A922CDE11}">
      <dgm:prSet/>
      <dgm:spPr/>
      <dgm:t>
        <a:bodyPr/>
        <a:lstStyle/>
        <a:p>
          <a:endParaRPr lang="zh-CN" altLang="en-US">
            <a:latin typeface="微软雅黑" pitchFamily="34" charset="-122"/>
            <a:ea typeface="微软雅黑" pitchFamily="34" charset="-122"/>
          </a:endParaRPr>
        </a:p>
      </dgm:t>
    </dgm:pt>
    <dgm:pt modelId="{C0FEB405-1653-4826-B99C-D1E7D6C8B3BE}" type="sibTrans" cxnId="{6C6E03EA-6CF5-4EED-80ED-618A922CDE11}">
      <dgm:prSet/>
      <dgm:spPr/>
      <dgm:t>
        <a:bodyPr/>
        <a:lstStyle/>
        <a:p>
          <a:endParaRPr lang="zh-CN" altLang="en-US">
            <a:latin typeface="微软雅黑" pitchFamily="34" charset="-122"/>
            <a:ea typeface="微软雅黑" pitchFamily="34" charset="-122"/>
          </a:endParaRPr>
        </a:p>
      </dgm:t>
    </dgm:pt>
    <dgm:pt modelId="{6CC74BBA-7A84-4597-A376-263A1BC47653}">
      <dgm:prSet phldrT="[文本]"/>
      <dgm:spPr/>
      <dgm:t>
        <a:bodyPr/>
        <a:lstStyle/>
        <a:p>
          <a:r>
            <a:rPr lang="zh-CN" altLang="en-US" dirty="0" smtClean="0">
              <a:latin typeface="微软雅黑" pitchFamily="34" charset="-122"/>
              <a:ea typeface="微软雅黑" pitchFamily="34" charset="-122"/>
            </a:rPr>
            <a:t>应用价值</a:t>
          </a:r>
          <a:endParaRPr lang="zh-CN" altLang="en-US" dirty="0">
            <a:latin typeface="微软雅黑" pitchFamily="34" charset="-122"/>
            <a:ea typeface="微软雅黑" pitchFamily="34" charset="-122"/>
          </a:endParaRPr>
        </a:p>
      </dgm:t>
    </dgm:pt>
    <dgm:pt modelId="{DAD06F60-53F9-4543-BFC6-65ADF589AFB1}" type="parTrans" cxnId="{F1E5FFAB-1BC2-48B4-84A6-12DBE5DB1B85}">
      <dgm:prSet/>
      <dgm:spPr/>
      <dgm:t>
        <a:bodyPr/>
        <a:lstStyle/>
        <a:p>
          <a:endParaRPr lang="zh-CN" altLang="en-US">
            <a:latin typeface="微软雅黑" pitchFamily="34" charset="-122"/>
            <a:ea typeface="微软雅黑" pitchFamily="34" charset="-122"/>
          </a:endParaRPr>
        </a:p>
      </dgm:t>
    </dgm:pt>
    <dgm:pt modelId="{0FC45E76-5DF3-4252-9ECE-4CC537655FBD}" type="sibTrans" cxnId="{F1E5FFAB-1BC2-48B4-84A6-12DBE5DB1B85}">
      <dgm:prSet/>
      <dgm:spPr/>
      <dgm:t>
        <a:bodyPr/>
        <a:lstStyle/>
        <a:p>
          <a:endParaRPr lang="zh-CN" altLang="en-US">
            <a:latin typeface="微软雅黑" pitchFamily="34" charset="-122"/>
            <a:ea typeface="微软雅黑" pitchFamily="34" charset="-122"/>
          </a:endParaRPr>
        </a:p>
      </dgm:t>
    </dgm:pt>
    <dgm:pt modelId="{739EDA3F-0661-44C4-81A4-44FDC9B0C26C}">
      <dgm:prSet phldrT="[文本]"/>
      <dgm:spPr/>
      <dgm:t>
        <a:bodyPr/>
        <a:lstStyle/>
        <a:p>
          <a:r>
            <a:rPr lang="zh-CN" altLang="en-US" dirty="0" smtClean="0">
              <a:latin typeface="微软雅黑" pitchFamily="34" charset="-122"/>
              <a:ea typeface="微软雅黑" pitchFamily="34" charset="-122"/>
            </a:rPr>
            <a:t>培养锻炼</a:t>
          </a:r>
          <a:endParaRPr lang="zh-CN" altLang="en-US" dirty="0">
            <a:latin typeface="微软雅黑" pitchFamily="34" charset="-122"/>
            <a:ea typeface="微软雅黑" pitchFamily="34" charset="-122"/>
          </a:endParaRPr>
        </a:p>
      </dgm:t>
    </dgm:pt>
    <dgm:pt modelId="{275D6637-433B-4FF2-8D81-A043C3E985E4}" type="parTrans" cxnId="{36CE4049-D557-499C-AD45-10278116DE93}">
      <dgm:prSet/>
      <dgm:spPr/>
      <dgm:t>
        <a:bodyPr/>
        <a:lstStyle/>
        <a:p>
          <a:endParaRPr lang="zh-CN" altLang="en-US">
            <a:latin typeface="微软雅黑" pitchFamily="34" charset="-122"/>
            <a:ea typeface="微软雅黑" pitchFamily="34" charset="-122"/>
          </a:endParaRPr>
        </a:p>
      </dgm:t>
    </dgm:pt>
    <dgm:pt modelId="{63DA6E71-7534-4A99-95D4-A26B2CEA7C2F}" type="sibTrans" cxnId="{36CE4049-D557-499C-AD45-10278116DE93}">
      <dgm:prSet/>
      <dgm:spPr/>
      <dgm:t>
        <a:bodyPr/>
        <a:lstStyle/>
        <a:p>
          <a:endParaRPr lang="zh-CN" altLang="en-US">
            <a:latin typeface="微软雅黑" pitchFamily="34" charset="-122"/>
            <a:ea typeface="微软雅黑" pitchFamily="34" charset="-122"/>
          </a:endParaRPr>
        </a:p>
      </dgm:t>
    </dgm:pt>
    <dgm:pt modelId="{A3BC9717-0808-4581-94FF-FFEBA313E645}">
      <dgm:prSet phldrT="[文本]"/>
      <dgm:spPr/>
      <dgm:t>
        <a:bodyPr/>
        <a:lstStyle/>
        <a:p>
          <a:pPr algn="l"/>
          <a:r>
            <a:rPr lang="zh-CN" altLang="en-US" dirty="0" smtClean="0">
              <a:latin typeface="微软雅黑" pitchFamily="34" charset="-122"/>
              <a:ea typeface="微软雅黑" pitchFamily="34" charset="-122"/>
            </a:rPr>
            <a:t>对某种理论的形成或检验、对社会规律的认识、对社会现象的解释等所能做出的贡献上。</a:t>
          </a:r>
          <a:endParaRPr lang="en-US" altLang="zh-CN" dirty="0" smtClean="0">
            <a:latin typeface="微软雅黑" pitchFamily="34" charset="-122"/>
            <a:ea typeface="微软雅黑" pitchFamily="34" charset="-122"/>
          </a:endParaRPr>
        </a:p>
        <a:p>
          <a:pPr algn="l"/>
          <a:r>
            <a:rPr lang="zh-CN" altLang="en-US" dirty="0" smtClean="0">
              <a:latin typeface="微软雅黑" pitchFamily="34" charset="-122"/>
              <a:ea typeface="微软雅黑" pitchFamily="34" charset="-122"/>
            </a:rPr>
            <a:t>例：新农村、新生活</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新农村建设实践</a:t>
          </a:r>
          <a:endParaRPr lang="zh-CN" altLang="en-US" dirty="0">
            <a:latin typeface="微软雅黑" pitchFamily="34" charset="-122"/>
            <a:ea typeface="微软雅黑" pitchFamily="34" charset="-122"/>
          </a:endParaRPr>
        </a:p>
      </dgm:t>
    </dgm:pt>
    <dgm:pt modelId="{5765058C-511A-4A36-BBB8-EFAE64F049E5}" type="parTrans" cxnId="{FAE69945-AC0D-4B29-A7A9-80957524F6F4}">
      <dgm:prSet/>
      <dgm:spPr/>
      <dgm:t>
        <a:bodyPr/>
        <a:lstStyle/>
        <a:p>
          <a:endParaRPr lang="zh-CN" altLang="en-US">
            <a:latin typeface="微软雅黑" pitchFamily="34" charset="-122"/>
            <a:ea typeface="微软雅黑" pitchFamily="34" charset="-122"/>
          </a:endParaRPr>
        </a:p>
      </dgm:t>
    </dgm:pt>
    <dgm:pt modelId="{B18921A7-86B7-4098-8D9C-CA36691D40DC}" type="sibTrans" cxnId="{FAE69945-AC0D-4B29-A7A9-80957524F6F4}">
      <dgm:prSet/>
      <dgm:spPr/>
      <dgm:t>
        <a:bodyPr/>
        <a:lstStyle/>
        <a:p>
          <a:endParaRPr lang="zh-CN" altLang="en-US">
            <a:latin typeface="微软雅黑" pitchFamily="34" charset="-122"/>
            <a:ea typeface="微软雅黑" pitchFamily="34" charset="-122"/>
          </a:endParaRPr>
        </a:p>
      </dgm:t>
    </dgm:pt>
    <dgm:pt modelId="{23BE4EBA-E7EA-400E-99AE-C114A1DBCBE6}">
      <dgm:prSet phldrT="[文本]"/>
      <dgm:spPr/>
      <dgm:t>
        <a:bodyPr/>
        <a:lstStyle/>
        <a:p>
          <a:pPr algn="l"/>
          <a:r>
            <a:rPr lang="zh-CN" altLang="en-US" dirty="0" smtClean="0">
              <a:latin typeface="微软雅黑" pitchFamily="34" charset="-122"/>
              <a:ea typeface="微软雅黑" pitchFamily="34" charset="-122"/>
            </a:rPr>
            <a:t>满足社会实践的指导方针“受教育、长才干、做贡献”。</a:t>
          </a:r>
          <a:endParaRPr lang="en-US" altLang="zh-CN" dirty="0" smtClean="0">
            <a:latin typeface="微软雅黑" pitchFamily="34" charset="-122"/>
            <a:ea typeface="微软雅黑" pitchFamily="34" charset="-122"/>
          </a:endParaRPr>
        </a:p>
        <a:p>
          <a:pPr algn="l"/>
          <a:r>
            <a:rPr lang="zh-CN" altLang="en-US" dirty="0" smtClean="0">
              <a:latin typeface="微软雅黑" pitchFamily="34" charset="-122"/>
              <a:ea typeface="微软雅黑" pitchFamily="34" charset="-122"/>
            </a:rPr>
            <a:t>例：“与爱同舟”舟曲灾区中小学支教和赈灾服务实践</a:t>
          </a:r>
          <a:endParaRPr lang="zh-CN" altLang="en-US" dirty="0">
            <a:latin typeface="微软雅黑" pitchFamily="34" charset="-122"/>
            <a:ea typeface="微软雅黑" pitchFamily="34" charset="-122"/>
          </a:endParaRPr>
        </a:p>
      </dgm:t>
    </dgm:pt>
    <dgm:pt modelId="{9D378FF8-8A7C-441C-A85F-CEB03424B7E3}" type="parTrans" cxnId="{09ECD4F5-831B-4B58-B348-587CF4F13DF4}">
      <dgm:prSet/>
      <dgm:spPr/>
      <dgm:t>
        <a:bodyPr/>
        <a:lstStyle/>
        <a:p>
          <a:endParaRPr lang="zh-CN" altLang="en-US">
            <a:latin typeface="微软雅黑" pitchFamily="34" charset="-122"/>
            <a:ea typeface="微软雅黑" pitchFamily="34" charset="-122"/>
          </a:endParaRPr>
        </a:p>
      </dgm:t>
    </dgm:pt>
    <dgm:pt modelId="{2D568EDC-3F5D-4A5F-A706-E319A8B38A62}" type="sibTrans" cxnId="{09ECD4F5-831B-4B58-B348-587CF4F13DF4}">
      <dgm:prSet/>
      <dgm:spPr/>
      <dgm:t>
        <a:bodyPr/>
        <a:lstStyle/>
        <a:p>
          <a:endParaRPr lang="zh-CN" altLang="en-US">
            <a:latin typeface="微软雅黑" pitchFamily="34" charset="-122"/>
            <a:ea typeface="微软雅黑" pitchFamily="34" charset="-122"/>
          </a:endParaRPr>
        </a:p>
      </dgm:t>
    </dgm:pt>
    <dgm:pt modelId="{5816CE5E-613B-4788-A4CE-7EEC89D5E045}" type="pres">
      <dgm:prSet presAssocID="{359CFE9C-03E5-43D5-887C-E198819A35B7}" presName="Name0" presStyleCnt="0">
        <dgm:presLayoutVars>
          <dgm:chPref val="1"/>
          <dgm:dir/>
          <dgm:animOne val="branch"/>
          <dgm:animLvl val="lvl"/>
          <dgm:resizeHandles/>
        </dgm:presLayoutVars>
      </dgm:prSet>
      <dgm:spPr/>
      <dgm:t>
        <a:bodyPr/>
        <a:lstStyle/>
        <a:p>
          <a:endParaRPr lang="zh-CN" altLang="en-US"/>
        </a:p>
      </dgm:t>
    </dgm:pt>
    <dgm:pt modelId="{71F0AEDE-E0CF-402B-8F88-9526907958B8}" type="pres">
      <dgm:prSet presAssocID="{12CE7291-4416-4E31-BFC2-1DA5BF2C95E7}" presName="vertOne" presStyleCnt="0"/>
      <dgm:spPr/>
    </dgm:pt>
    <dgm:pt modelId="{651DD3EB-B0F4-41AF-8210-046A226BA7B6}" type="pres">
      <dgm:prSet presAssocID="{12CE7291-4416-4E31-BFC2-1DA5BF2C95E7}" presName="txOne" presStyleLbl="node0" presStyleIdx="0" presStyleCnt="1" custScaleY="35514" custLinFactY="4324" custLinFactNeighborY="100000">
        <dgm:presLayoutVars>
          <dgm:chPref val="3"/>
        </dgm:presLayoutVars>
      </dgm:prSet>
      <dgm:spPr/>
      <dgm:t>
        <a:bodyPr/>
        <a:lstStyle/>
        <a:p>
          <a:endParaRPr lang="zh-CN" altLang="en-US"/>
        </a:p>
      </dgm:t>
    </dgm:pt>
    <dgm:pt modelId="{722BC18C-73DB-4D31-918B-C4B6736FB105}" type="pres">
      <dgm:prSet presAssocID="{12CE7291-4416-4E31-BFC2-1DA5BF2C95E7}" presName="parTransOne" presStyleCnt="0"/>
      <dgm:spPr/>
    </dgm:pt>
    <dgm:pt modelId="{E2F7A320-5D0B-403F-A5D3-B33FD845F161}" type="pres">
      <dgm:prSet presAssocID="{12CE7291-4416-4E31-BFC2-1DA5BF2C95E7}" presName="horzOne" presStyleCnt="0"/>
      <dgm:spPr/>
    </dgm:pt>
    <dgm:pt modelId="{D97629D7-E196-4313-A01E-0C9454F86F05}" type="pres">
      <dgm:prSet presAssocID="{C314EB7A-0060-4DAD-996B-A51A5C3E1E1A}" presName="vertTwo" presStyleCnt="0"/>
      <dgm:spPr/>
    </dgm:pt>
    <dgm:pt modelId="{D5BD2532-65DB-4D1F-B09A-EB52FCC25AAE}" type="pres">
      <dgm:prSet presAssocID="{C314EB7A-0060-4DAD-996B-A51A5C3E1E1A}" presName="txTwo" presStyleLbl="node2" presStyleIdx="0" presStyleCnt="3" custScaleY="31086" custLinFactNeighborY="77411">
        <dgm:presLayoutVars>
          <dgm:chPref val="3"/>
        </dgm:presLayoutVars>
      </dgm:prSet>
      <dgm:spPr/>
      <dgm:t>
        <a:bodyPr/>
        <a:lstStyle/>
        <a:p>
          <a:endParaRPr lang="zh-CN" altLang="en-US"/>
        </a:p>
      </dgm:t>
    </dgm:pt>
    <dgm:pt modelId="{6853EB28-6BA7-4258-99D8-648D4827D78A}" type="pres">
      <dgm:prSet presAssocID="{C314EB7A-0060-4DAD-996B-A51A5C3E1E1A}" presName="parTransTwo" presStyleCnt="0"/>
      <dgm:spPr/>
    </dgm:pt>
    <dgm:pt modelId="{F1C33EA2-C36A-4567-8943-577E8B11E569}" type="pres">
      <dgm:prSet presAssocID="{C314EB7A-0060-4DAD-996B-A51A5C3E1E1A}" presName="horzTwo" presStyleCnt="0"/>
      <dgm:spPr/>
    </dgm:pt>
    <dgm:pt modelId="{97B80EF5-1F97-4882-8DE5-7EA572A062F9}" type="pres">
      <dgm:prSet presAssocID="{FA7EDA18-204B-40AF-ADBF-C35A6F54C854}" presName="vertThree" presStyleCnt="0"/>
      <dgm:spPr/>
    </dgm:pt>
    <dgm:pt modelId="{C6666580-8664-44A1-8F54-26130DBD53F7}" type="pres">
      <dgm:prSet presAssocID="{FA7EDA18-204B-40AF-ADBF-C35A6F54C854}" presName="txThree" presStyleLbl="node3" presStyleIdx="0" presStyleCnt="3">
        <dgm:presLayoutVars>
          <dgm:chPref val="3"/>
        </dgm:presLayoutVars>
      </dgm:prSet>
      <dgm:spPr/>
      <dgm:t>
        <a:bodyPr/>
        <a:lstStyle/>
        <a:p>
          <a:endParaRPr lang="zh-CN" altLang="en-US"/>
        </a:p>
      </dgm:t>
    </dgm:pt>
    <dgm:pt modelId="{0B1799D9-9491-4071-A73B-4A844B9833C6}" type="pres">
      <dgm:prSet presAssocID="{FA7EDA18-204B-40AF-ADBF-C35A6F54C854}" presName="horzThree" presStyleCnt="0"/>
      <dgm:spPr/>
    </dgm:pt>
    <dgm:pt modelId="{2D1B1CCF-BD94-403A-9ADC-95D03C3EE897}" type="pres">
      <dgm:prSet presAssocID="{14BA3F54-6B29-4CBD-91F8-03C6EBFC271F}" presName="sibSpaceTwo" presStyleCnt="0"/>
      <dgm:spPr/>
    </dgm:pt>
    <dgm:pt modelId="{C8286CAC-093A-4F87-BFA0-EA54143C469B}" type="pres">
      <dgm:prSet presAssocID="{6CC74BBA-7A84-4597-A376-263A1BC47653}" presName="vertTwo" presStyleCnt="0"/>
      <dgm:spPr/>
    </dgm:pt>
    <dgm:pt modelId="{75582D74-1AE3-46AC-8F95-8B394107AE63}" type="pres">
      <dgm:prSet presAssocID="{6CC74BBA-7A84-4597-A376-263A1BC47653}" presName="txTwo" presStyleLbl="node2" presStyleIdx="1" presStyleCnt="3" custScaleY="31086" custLinFactNeighborY="77411">
        <dgm:presLayoutVars>
          <dgm:chPref val="3"/>
        </dgm:presLayoutVars>
      </dgm:prSet>
      <dgm:spPr/>
      <dgm:t>
        <a:bodyPr/>
        <a:lstStyle/>
        <a:p>
          <a:endParaRPr lang="zh-CN" altLang="en-US"/>
        </a:p>
      </dgm:t>
    </dgm:pt>
    <dgm:pt modelId="{9A1AA1C2-9201-4D60-8F3B-F72DBEA98074}" type="pres">
      <dgm:prSet presAssocID="{6CC74BBA-7A84-4597-A376-263A1BC47653}" presName="parTransTwo" presStyleCnt="0"/>
      <dgm:spPr/>
    </dgm:pt>
    <dgm:pt modelId="{72994A37-8F49-4A0D-9984-E3FD6A140A17}" type="pres">
      <dgm:prSet presAssocID="{6CC74BBA-7A84-4597-A376-263A1BC47653}" presName="horzTwo" presStyleCnt="0"/>
      <dgm:spPr/>
    </dgm:pt>
    <dgm:pt modelId="{38EBFD53-EDAB-40EC-87F3-1C3138306D72}" type="pres">
      <dgm:prSet presAssocID="{A3BC9717-0808-4581-94FF-FFEBA313E645}" presName="vertThree" presStyleCnt="0"/>
      <dgm:spPr/>
    </dgm:pt>
    <dgm:pt modelId="{61C14DAD-E8DA-46BC-8E29-3750CDC3D224}" type="pres">
      <dgm:prSet presAssocID="{A3BC9717-0808-4581-94FF-FFEBA313E645}" presName="txThree" presStyleLbl="node3" presStyleIdx="1" presStyleCnt="3">
        <dgm:presLayoutVars>
          <dgm:chPref val="3"/>
        </dgm:presLayoutVars>
      </dgm:prSet>
      <dgm:spPr/>
      <dgm:t>
        <a:bodyPr/>
        <a:lstStyle/>
        <a:p>
          <a:endParaRPr lang="zh-CN" altLang="en-US"/>
        </a:p>
      </dgm:t>
    </dgm:pt>
    <dgm:pt modelId="{37A3B80E-E771-422D-BF8C-47535BF98893}" type="pres">
      <dgm:prSet presAssocID="{A3BC9717-0808-4581-94FF-FFEBA313E645}" presName="horzThree" presStyleCnt="0"/>
      <dgm:spPr/>
    </dgm:pt>
    <dgm:pt modelId="{918713E7-9DBF-4943-BDDA-3C6D926567CD}" type="pres">
      <dgm:prSet presAssocID="{0FC45E76-5DF3-4252-9ECE-4CC537655FBD}" presName="sibSpaceTwo" presStyleCnt="0"/>
      <dgm:spPr/>
    </dgm:pt>
    <dgm:pt modelId="{7121AE30-E487-4CE8-ABBB-57C3C655288A}" type="pres">
      <dgm:prSet presAssocID="{739EDA3F-0661-44C4-81A4-44FDC9B0C26C}" presName="vertTwo" presStyleCnt="0"/>
      <dgm:spPr/>
    </dgm:pt>
    <dgm:pt modelId="{1110C3C7-6676-45A7-88C1-51EFCA0B3584}" type="pres">
      <dgm:prSet presAssocID="{739EDA3F-0661-44C4-81A4-44FDC9B0C26C}" presName="txTwo" presStyleLbl="node2" presStyleIdx="2" presStyleCnt="3" custScaleY="31086" custLinFactNeighborY="77411">
        <dgm:presLayoutVars>
          <dgm:chPref val="3"/>
        </dgm:presLayoutVars>
      </dgm:prSet>
      <dgm:spPr/>
      <dgm:t>
        <a:bodyPr/>
        <a:lstStyle/>
        <a:p>
          <a:endParaRPr lang="zh-CN" altLang="en-US"/>
        </a:p>
      </dgm:t>
    </dgm:pt>
    <dgm:pt modelId="{D4125C65-2F37-4E12-A845-49F99E71A882}" type="pres">
      <dgm:prSet presAssocID="{739EDA3F-0661-44C4-81A4-44FDC9B0C26C}" presName="parTransTwo" presStyleCnt="0"/>
      <dgm:spPr/>
    </dgm:pt>
    <dgm:pt modelId="{7DD0F253-6E4C-46A7-8D85-0FF77B2078FD}" type="pres">
      <dgm:prSet presAssocID="{739EDA3F-0661-44C4-81A4-44FDC9B0C26C}" presName="horzTwo" presStyleCnt="0"/>
      <dgm:spPr/>
    </dgm:pt>
    <dgm:pt modelId="{C9985DFC-320C-4964-B546-97418E7185A1}" type="pres">
      <dgm:prSet presAssocID="{23BE4EBA-E7EA-400E-99AE-C114A1DBCBE6}" presName="vertThree" presStyleCnt="0"/>
      <dgm:spPr/>
    </dgm:pt>
    <dgm:pt modelId="{3F7FD3AD-06B6-40C1-A328-B2ADBED74945}" type="pres">
      <dgm:prSet presAssocID="{23BE4EBA-E7EA-400E-99AE-C114A1DBCBE6}" presName="txThree" presStyleLbl="node3" presStyleIdx="2" presStyleCnt="3">
        <dgm:presLayoutVars>
          <dgm:chPref val="3"/>
        </dgm:presLayoutVars>
      </dgm:prSet>
      <dgm:spPr/>
      <dgm:t>
        <a:bodyPr/>
        <a:lstStyle/>
        <a:p>
          <a:endParaRPr lang="zh-CN" altLang="en-US"/>
        </a:p>
      </dgm:t>
    </dgm:pt>
    <dgm:pt modelId="{E9AAD89D-1637-4B0C-BF9E-6DDB615F3419}" type="pres">
      <dgm:prSet presAssocID="{23BE4EBA-E7EA-400E-99AE-C114A1DBCBE6}" presName="horzThree" presStyleCnt="0"/>
      <dgm:spPr/>
    </dgm:pt>
  </dgm:ptLst>
  <dgm:cxnLst>
    <dgm:cxn modelId="{B91C15D6-4140-4C13-8E57-BF4ACC7EB676}" type="presOf" srcId="{A3BC9717-0808-4581-94FF-FFEBA313E645}" destId="{61C14DAD-E8DA-46BC-8E29-3750CDC3D224}" srcOrd="0" destOrd="0" presId="urn:microsoft.com/office/officeart/2005/8/layout/hierarchy4"/>
    <dgm:cxn modelId="{324691F6-A777-46D0-B27B-8E347DB02D98}" type="presOf" srcId="{359CFE9C-03E5-43D5-887C-E198819A35B7}" destId="{5816CE5E-613B-4788-A4CE-7EEC89D5E045}" srcOrd="0" destOrd="0" presId="urn:microsoft.com/office/officeart/2005/8/layout/hierarchy4"/>
    <dgm:cxn modelId="{4D9C547E-C9F7-42BA-B759-1A6210969AB9}" type="presOf" srcId="{C314EB7A-0060-4DAD-996B-A51A5C3E1E1A}" destId="{D5BD2532-65DB-4D1F-B09A-EB52FCC25AAE}" srcOrd="0" destOrd="0" presId="urn:microsoft.com/office/officeart/2005/8/layout/hierarchy4"/>
    <dgm:cxn modelId="{09ECD4F5-831B-4B58-B348-587CF4F13DF4}" srcId="{739EDA3F-0661-44C4-81A4-44FDC9B0C26C}" destId="{23BE4EBA-E7EA-400E-99AE-C114A1DBCBE6}" srcOrd="0" destOrd="0" parTransId="{9D378FF8-8A7C-441C-A85F-CEB03424B7E3}" sibTransId="{2D568EDC-3F5D-4A5F-A706-E319A8B38A62}"/>
    <dgm:cxn modelId="{573D4152-9F41-4EC7-A2F5-8FD1DAFA6AC0}" type="presOf" srcId="{23BE4EBA-E7EA-400E-99AE-C114A1DBCBE6}" destId="{3F7FD3AD-06B6-40C1-A328-B2ADBED74945}" srcOrd="0" destOrd="0" presId="urn:microsoft.com/office/officeart/2005/8/layout/hierarchy4"/>
    <dgm:cxn modelId="{9EC9C9D5-5846-4A98-BF54-90DCFAAF5557}" srcId="{12CE7291-4416-4E31-BFC2-1DA5BF2C95E7}" destId="{C314EB7A-0060-4DAD-996B-A51A5C3E1E1A}" srcOrd="0" destOrd="0" parTransId="{42D5369F-8317-4682-AE6F-28BA7B117743}" sibTransId="{14BA3F54-6B29-4CBD-91F8-03C6EBFC271F}"/>
    <dgm:cxn modelId="{F1E5FFAB-1BC2-48B4-84A6-12DBE5DB1B85}" srcId="{12CE7291-4416-4E31-BFC2-1DA5BF2C95E7}" destId="{6CC74BBA-7A84-4597-A376-263A1BC47653}" srcOrd="1" destOrd="0" parTransId="{DAD06F60-53F9-4543-BFC6-65ADF589AFB1}" sibTransId="{0FC45E76-5DF3-4252-9ECE-4CC537655FBD}"/>
    <dgm:cxn modelId="{C23600BC-0AF5-4901-A840-6F1D4FEE0F21}" type="presOf" srcId="{739EDA3F-0661-44C4-81A4-44FDC9B0C26C}" destId="{1110C3C7-6676-45A7-88C1-51EFCA0B3584}" srcOrd="0" destOrd="0" presId="urn:microsoft.com/office/officeart/2005/8/layout/hierarchy4"/>
    <dgm:cxn modelId="{FAE69945-AC0D-4B29-A7A9-80957524F6F4}" srcId="{6CC74BBA-7A84-4597-A376-263A1BC47653}" destId="{A3BC9717-0808-4581-94FF-FFEBA313E645}" srcOrd="0" destOrd="0" parTransId="{5765058C-511A-4A36-BBB8-EFAE64F049E5}" sibTransId="{B18921A7-86B7-4098-8D9C-CA36691D40DC}"/>
    <dgm:cxn modelId="{36CE4049-D557-499C-AD45-10278116DE93}" srcId="{12CE7291-4416-4E31-BFC2-1DA5BF2C95E7}" destId="{739EDA3F-0661-44C4-81A4-44FDC9B0C26C}" srcOrd="2" destOrd="0" parTransId="{275D6637-433B-4FF2-8D81-A043C3E985E4}" sibTransId="{63DA6E71-7534-4A99-95D4-A26B2CEA7C2F}"/>
    <dgm:cxn modelId="{E9F03BAC-9623-4C93-AD27-C445C80E24AD}" srcId="{359CFE9C-03E5-43D5-887C-E198819A35B7}" destId="{12CE7291-4416-4E31-BFC2-1DA5BF2C95E7}" srcOrd="0" destOrd="0" parTransId="{861739AA-42F5-4688-9976-084A12B90783}" sibTransId="{E3F52C0B-71C5-49B3-BA45-E3BE2CD396D9}"/>
    <dgm:cxn modelId="{F1C557C5-5643-4B09-A4DB-9260D0A9B418}" type="presOf" srcId="{FA7EDA18-204B-40AF-ADBF-C35A6F54C854}" destId="{C6666580-8664-44A1-8F54-26130DBD53F7}" srcOrd="0" destOrd="0" presId="urn:microsoft.com/office/officeart/2005/8/layout/hierarchy4"/>
    <dgm:cxn modelId="{6F1434BC-38C3-4D6F-A9D8-C78D1E2A3522}" type="presOf" srcId="{6CC74BBA-7A84-4597-A376-263A1BC47653}" destId="{75582D74-1AE3-46AC-8F95-8B394107AE63}" srcOrd="0" destOrd="0" presId="urn:microsoft.com/office/officeart/2005/8/layout/hierarchy4"/>
    <dgm:cxn modelId="{6C6E03EA-6CF5-4EED-80ED-618A922CDE11}" srcId="{C314EB7A-0060-4DAD-996B-A51A5C3E1E1A}" destId="{FA7EDA18-204B-40AF-ADBF-C35A6F54C854}" srcOrd="0" destOrd="0" parTransId="{A989DCDD-EC2B-4C54-8FDB-A6E233947E46}" sibTransId="{C0FEB405-1653-4826-B99C-D1E7D6C8B3BE}"/>
    <dgm:cxn modelId="{23FA9AB6-DC24-4772-9375-9A1F58B58AB6}" type="presOf" srcId="{12CE7291-4416-4E31-BFC2-1DA5BF2C95E7}" destId="{651DD3EB-B0F4-41AF-8210-046A226BA7B6}" srcOrd="0" destOrd="0" presId="urn:microsoft.com/office/officeart/2005/8/layout/hierarchy4"/>
    <dgm:cxn modelId="{49B5EE7E-90C1-4C4E-83BD-6ED673E54B9F}" type="presParOf" srcId="{5816CE5E-613B-4788-A4CE-7EEC89D5E045}" destId="{71F0AEDE-E0CF-402B-8F88-9526907958B8}" srcOrd="0" destOrd="0" presId="urn:microsoft.com/office/officeart/2005/8/layout/hierarchy4"/>
    <dgm:cxn modelId="{4C7348B0-10E3-4D7A-B63C-FE4E46F17BC7}" type="presParOf" srcId="{71F0AEDE-E0CF-402B-8F88-9526907958B8}" destId="{651DD3EB-B0F4-41AF-8210-046A226BA7B6}" srcOrd="0" destOrd="0" presId="urn:microsoft.com/office/officeart/2005/8/layout/hierarchy4"/>
    <dgm:cxn modelId="{7A5DC2D6-18F3-4C77-B12C-F94110A35A21}" type="presParOf" srcId="{71F0AEDE-E0CF-402B-8F88-9526907958B8}" destId="{722BC18C-73DB-4D31-918B-C4B6736FB105}" srcOrd="1" destOrd="0" presId="urn:microsoft.com/office/officeart/2005/8/layout/hierarchy4"/>
    <dgm:cxn modelId="{9CBFD1BB-F7C0-4326-9240-DC195FED8354}" type="presParOf" srcId="{71F0AEDE-E0CF-402B-8F88-9526907958B8}" destId="{E2F7A320-5D0B-403F-A5D3-B33FD845F161}" srcOrd="2" destOrd="0" presId="urn:microsoft.com/office/officeart/2005/8/layout/hierarchy4"/>
    <dgm:cxn modelId="{CF98C58C-25B1-474C-986A-0DC292AFA0E9}" type="presParOf" srcId="{E2F7A320-5D0B-403F-A5D3-B33FD845F161}" destId="{D97629D7-E196-4313-A01E-0C9454F86F05}" srcOrd="0" destOrd="0" presId="urn:microsoft.com/office/officeart/2005/8/layout/hierarchy4"/>
    <dgm:cxn modelId="{C504A6E6-C3E6-4EF0-81F0-09D5904E3189}" type="presParOf" srcId="{D97629D7-E196-4313-A01E-0C9454F86F05}" destId="{D5BD2532-65DB-4D1F-B09A-EB52FCC25AAE}" srcOrd="0" destOrd="0" presId="urn:microsoft.com/office/officeart/2005/8/layout/hierarchy4"/>
    <dgm:cxn modelId="{21BB76C5-A2BD-4FDA-8FFD-14E4B5E587A8}" type="presParOf" srcId="{D97629D7-E196-4313-A01E-0C9454F86F05}" destId="{6853EB28-6BA7-4258-99D8-648D4827D78A}" srcOrd="1" destOrd="0" presId="urn:microsoft.com/office/officeart/2005/8/layout/hierarchy4"/>
    <dgm:cxn modelId="{C1C941DA-D924-42A0-93C1-C9640DC10116}" type="presParOf" srcId="{D97629D7-E196-4313-A01E-0C9454F86F05}" destId="{F1C33EA2-C36A-4567-8943-577E8B11E569}" srcOrd="2" destOrd="0" presId="urn:microsoft.com/office/officeart/2005/8/layout/hierarchy4"/>
    <dgm:cxn modelId="{14D91930-D0F9-4C3F-B6CC-81AEC2A9AA29}" type="presParOf" srcId="{F1C33EA2-C36A-4567-8943-577E8B11E569}" destId="{97B80EF5-1F97-4882-8DE5-7EA572A062F9}" srcOrd="0" destOrd="0" presId="urn:microsoft.com/office/officeart/2005/8/layout/hierarchy4"/>
    <dgm:cxn modelId="{44846759-536D-4E5D-BEAD-85BC1A18F2A0}" type="presParOf" srcId="{97B80EF5-1F97-4882-8DE5-7EA572A062F9}" destId="{C6666580-8664-44A1-8F54-26130DBD53F7}" srcOrd="0" destOrd="0" presId="urn:microsoft.com/office/officeart/2005/8/layout/hierarchy4"/>
    <dgm:cxn modelId="{739879F5-A137-486A-B491-1EB0107E3662}" type="presParOf" srcId="{97B80EF5-1F97-4882-8DE5-7EA572A062F9}" destId="{0B1799D9-9491-4071-A73B-4A844B9833C6}" srcOrd="1" destOrd="0" presId="urn:microsoft.com/office/officeart/2005/8/layout/hierarchy4"/>
    <dgm:cxn modelId="{31A3AB4B-AB52-4026-9CE8-EED323313B8D}" type="presParOf" srcId="{E2F7A320-5D0B-403F-A5D3-B33FD845F161}" destId="{2D1B1CCF-BD94-403A-9ADC-95D03C3EE897}" srcOrd="1" destOrd="0" presId="urn:microsoft.com/office/officeart/2005/8/layout/hierarchy4"/>
    <dgm:cxn modelId="{D67D0EC5-8058-4E20-8805-9CBEA13C392C}" type="presParOf" srcId="{E2F7A320-5D0B-403F-A5D3-B33FD845F161}" destId="{C8286CAC-093A-4F87-BFA0-EA54143C469B}" srcOrd="2" destOrd="0" presId="urn:microsoft.com/office/officeart/2005/8/layout/hierarchy4"/>
    <dgm:cxn modelId="{DE629C4C-8B88-46C8-98BA-BF527EE57BFF}" type="presParOf" srcId="{C8286CAC-093A-4F87-BFA0-EA54143C469B}" destId="{75582D74-1AE3-46AC-8F95-8B394107AE63}" srcOrd="0" destOrd="0" presId="urn:microsoft.com/office/officeart/2005/8/layout/hierarchy4"/>
    <dgm:cxn modelId="{356459E7-AA06-432D-B191-CF7AD2937E8E}" type="presParOf" srcId="{C8286CAC-093A-4F87-BFA0-EA54143C469B}" destId="{9A1AA1C2-9201-4D60-8F3B-F72DBEA98074}" srcOrd="1" destOrd="0" presId="urn:microsoft.com/office/officeart/2005/8/layout/hierarchy4"/>
    <dgm:cxn modelId="{3F9539E6-98B0-47FA-A400-FB2EAB2F1E7E}" type="presParOf" srcId="{C8286CAC-093A-4F87-BFA0-EA54143C469B}" destId="{72994A37-8F49-4A0D-9984-E3FD6A140A17}" srcOrd="2" destOrd="0" presId="urn:microsoft.com/office/officeart/2005/8/layout/hierarchy4"/>
    <dgm:cxn modelId="{17DC224C-0F9F-4F4C-B046-A9EB0EE8ABFF}" type="presParOf" srcId="{72994A37-8F49-4A0D-9984-E3FD6A140A17}" destId="{38EBFD53-EDAB-40EC-87F3-1C3138306D72}" srcOrd="0" destOrd="0" presId="urn:microsoft.com/office/officeart/2005/8/layout/hierarchy4"/>
    <dgm:cxn modelId="{C781D225-1DAF-4EE2-B956-16A33FD52708}" type="presParOf" srcId="{38EBFD53-EDAB-40EC-87F3-1C3138306D72}" destId="{61C14DAD-E8DA-46BC-8E29-3750CDC3D224}" srcOrd="0" destOrd="0" presId="urn:microsoft.com/office/officeart/2005/8/layout/hierarchy4"/>
    <dgm:cxn modelId="{7FEC085A-13E2-4041-A5A2-D6CBF52897EA}" type="presParOf" srcId="{38EBFD53-EDAB-40EC-87F3-1C3138306D72}" destId="{37A3B80E-E771-422D-BF8C-47535BF98893}" srcOrd="1" destOrd="0" presId="urn:microsoft.com/office/officeart/2005/8/layout/hierarchy4"/>
    <dgm:cxn modelId="{B88635FF-408B-456D-9C41-7E7C6A8C5C60}" type="presParOf" srcId="{E2F7A320-5D0B-403F-A5D3-B33FD845F161}" destId="{918713E7-9DBF-4943-BDDA-3C6D926567CD}" srcOrd="3" destOrd="0" presId="urn:microsoft.com/office/officeart/2005/8/layout/hierarchy4"/>
    <dgm:cxn modelId="{A9C1942A-D825-469A-BDF9-9B364EF2C90F}" type="presParOf" srcId="{E2F7A320-5D0B-403F-A5D3-B33FD845F161}" destId="{7121AE30-E487-4CE8-ABBB-57C3C655288A}" srcOrd="4" destOrd="0" presId="urn:microsoft.com/office/officeart/2005/8/layout/hierarchy4"/>
    <dgm:cxn modelId="{C8C4CAAE-88E9-4474-812E-6841EBCC4CF7}" type="presParOf" srcId="{7121AE30-E487-4CE8-ABBB-57C3C655288A}" destId="{1110C3C7-6676-45A7-88C1-51EFCA0B3584}" srcOrd="0" destOrd="0" presId="urn:microsoft.com/office/officeart/2005/8/layout/hierarchy4"/>
    <dgm:cxn modelId="{BA84C77A-9FD5-43FA-AD2D-02C572A373D2}" type="presParOf" srcId="{7121AE30-E487-4CE8-ABBB-57C3C655288A}" destId="{D4125C65-2F37-4E12-A845-49F99E71A882}" srcOrd="1" destOrd="0" presId="urn:microsoft.com/office/officeart/2005/8/layout/hierarchy4"/>
    <dgm:cxn modelId="{AFF78820-0012-4F7F-9ED7-32E26BB08A63}" type="presParOf" srcId="{7121AE30-E487-4CE8-ABBB-57C3C655288A}" destId="{7DD0F253-6E4C-46A7-8D85-0FF77B2078FD}" srcOrd="2" destOrd="0" presId="urn:microsoft.com/office/officeart/2005/8/layout/hierarchy4"/>
    <dgm:cxn modelId="{082D8BE1-C513-45F2-96E2-EC096694DFA8}" type="presParOf" srcId="{7DD0F253-6E4C-46A7-8D85-0FF77B2078FD}" destId="{C9985DFC-320C-4964-B546-97418E7185A1}" srcOrd="0" destOrd="0" presId="urn:microsoft.com/office/officeart/2005/8/layout/hierarchy4"/>
    <dgm:cxn modelId="{EF79A94E-D001-4481-9BD6-5A438B0A9B36}" type="presParOf" srcId="{C9985DFC-320C-4964-B546-97418E7185A1}" destId="{3F7FD3AD-06B6-40C1-A328-B2ADBED74945}" srcOrd="0" destOrd="0" presId="urn:microsoft.com/office/officeart/2005/8/layout/hierarchy4"/>
    <dgm:cxn modelId="{C43A2E52-D406-44E1-8CEE-29A214BC3BE0}" type="presParOf" srcId="{C9985DFC-320C-4964-B546-97418E7185A1}" destId="{E9AAD89D-1637-4B0C-BF9E-6DDB615F3419}" srcOrd="1" destOrd="0" presId="urn:microsoft.com/office/officeart/2005/8/layout/hierarchy4"/>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50CACF18-72B8-4D86-B253-1984AED1F750}"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03448793-A4E6-4837-A8A7-08B6DE90878E}">
      <dgm:prSet phldrT="[文本]">
        <dgm:style>
          <a:lnRef idx="2">
            <a:schemeClr val="accent2"/>
          </a:lnRef>
          <a:fillRef idx="1">
            <a:schemeClr val="lt1"/>
          </a:fillRef>
          <a:effectRef idx="0">
            <a:schemeClr val="accent2"/>
          </a:effectRef>
          <a:fontRef idx="minor">
            <a:schemeClr val="dk1"/>
          </a:fontRef>
        </dgm:style>
      </dgm:prSet>
      <dgm:spPr/>
      <dgm:t>
        <a:bodyPr/>
        <a:lstStyle/>
        <a:p>
          <a:r>
            <a:rPr lang="zh-CN" altLang="en-US" b="1" dirty="0" smtClean="0">
              <a:effectLst>
                <a:outerShdw blurRad="38100" dist="38100" dir="2700000" algn="tl">
                  <a:srgbClr val="000000">
                    <a:alpha val="43137"/>
                  </a:srgbClr>
                </a:outerShdw>
              </a:effectLst>
            </a:rPr>
            <a:t>实践的选题原则与方向</a:t>
          </a:r>
          <a:endParaRPr lang="zh-CN" altLang="en-US" b="1" dirty="0">
            <a:effectLst>
              <a:outerShdw blurRad="38100" dist="38100" dir="2700000" algn="tl">
                <a:srgbClr val="000000">
                  <a:alpha val="43137"/>
                </a:srgbClr>
              </a:outerShdw>
            </a:effectLst>
          </a:endParaRPr>
        </a:p>
      </dgm:t>
    </dgm:pt>
    <dgm:pt modelId="{3232B999-724C-49EF-848B-B84262505BD0}" type="parTrans" cxnId="{D45DEEBE-762E-448F-AD11-A3BB6C7E76AB}">
      <dgm:prSet/>
      <dgm:spPr/>
      <dgm:t>
        <a:bodyPr/>
        <a:lstStyle/>
        <a:p>
          <a:endParaRPr lang="zh-CN" altLang="en-US"/>
        </a:p>
      </dgm:t>
    </dgm:pt>
    <dgm:pt modelId="{EB197717-4FA1-485C-9185-5724E909554D}" type="sibTrans" cxnId="{D45DEEBE-762E-448F-AD11-A3BB6C7E76AB}">
      <dgm:prSet/>
      <dgm:spPr/>
      <dgm:t>
        <a:bodyPr/>
        <a:lstStyle/>
        <a:p>
          <a:endParaRPr lang="zh-CN" altLang="en-US"/>
        </a:p>
      </dgm:t>
    </dgm:pt>
    <dgm:pt modelId="{90160E99-DCB1-47C1-A3E3-3013159AE30E}">
      <dgm:prSet phldrT="[文本]">
        <dgm:style>
          <a:lnRef idx="0">
            <a:schemeClr val="accent2"/>
          </a:lnRef>
          <a:fillRef idx="3">
            <a:schemeClr val="accent2"/>
          </a:fillRef>
          <a:effectRef idx="3">
            <a:schemeClr val="accent2"/>
          </a:effectRef>
          <a:fontRef idx="minor">
            <a:schemeClr val="lt1"/>
          </a:fontRef>
        </dgm:style>
      </dgm:prSet>
      <dgm:spPr/>
      <dgm:t>
        <a:bodyPr/>
        <a:lstStyle/>
        <a:p>
          <a:r>
            <a:rPr lang="en-US" altLang="zh-CN" dirty="0" smtClean="0"/>
            <a:t>2.3</a:t>
          </a:r>
          <a:endParaRPr lang="zh-CN" altLang="en-US" dirty="0"/>
        </a:p>
      </dgm:t>
    </dgm:pt>
    <dgm:pt modelId="{C0513BFC-01BE-4804-A1BB-580037BD0A4D}" type="parTrans" cxnId="{4AFE69C2-0071-4977-B13C-75163FBE4E25}">
      <dgm:prSet/>
      <dgm:spPr/>
      <dgm:t>
        <a:bodyPr/>
        <a:lstStyle/>
        <a:p>
          <a:endParaRPr lang="zh-CN" altLang="en-US"/>
        </a:p>
      </dgm:t>
    </dgm:pt>
    <dgm:pt modelId="{CCADC583-ACCB-4253-8842-7E032AA96111}" type="sibTrans" cxnId="{4AFE69C2-0071-4977-B13C-75163FBE4E25}">
      <dgm:prSet/>
      <dgm:spPr/>
      <dgm:t>
        <a:bodyPr/>
        <a:lstStyle/>
        <a:p>
          <a:endParaRPr lang="zh-CN" altLang="en-US"/>
        </a:p>
      </dgm:t>
    </dgm:pt>
    <dgm:pt modelId="{A96A314A-DC39-4555-B22F-78D87EBB8650}" type="pres">
      <dgm:prSet presAssocID="{50CACF18-72B8-4D86-B253-1984AED1F750}" presName="linearFlow" presStyleCnt="0">
        <dgm:presLayoutVars>
          <dgm:dir/>
          <dgm:animLvl val="lvl"/>
          <dgm:resizeHandles val="exact"/>
        </dgm:presLayoutVars>
      </dgm:prSet>
      <dgm:spPr/>
      <dgm:t>
        <a:bodyPr/>
        <a:lstStyle/>
        <a:p>
          <a:endParaRPr lang="zh-CN" altLang="en-US"/>
        </a:p>
      </dgm:t>
    </dgm:pt>
    <dgm:pt modelId="{C1D5D2D4-D109-4819-8E54-3FE218E9AF2D}" type="pres">
      <dgm:prSet presAssocID="{90160E99-DCB1-47C1-A3E3-3013159AE30E}" presName="composite" presStyleCnt="0"/>
      <dgm:spPr/>
    </dgm:pt>
    <dgm:pt modelId="{30CB5BAC-014E-42FD-B8E3-F7743A04CD11}" type="pres">
      <dgm:prSet presAssocID="{90160E99-DCB1-47C1-A3E3-3013159AE30E}" presName="parentText" presStyleLbl="alignNode1" presStyleIdx="0" presStyleCnt="1">
        <dgm:presLayoutVars>
          <dgm:chMax val="1"/>
          <dgm:bulletEnabled val="1"/>
        </dgm:presLayoutVars>
      </dgm:prSet>
      <dgm:spPr/>
      <dgm:t>
        <a:bodyPr/>
        <a:lstStyle/>
        <a:p>
          <a:endParaRPr lang="zh-CN" altLang="en-US"/>
        </a:p>
      </dgm:t>
    </dgm:pt>
    <dgm:pt modelId="{652A71CC-6C22-4A31-AEB8-E5E75F6EAE11}" type="pres">
      <dgm:prSet presAssocID="{90160E99-DCB1-47C1-A3E3-3013159AE30E}" presName="descendantText" presStyleLbl="alignAcc1" presStyleIdx="0" presStyleCnt="1">
        <dgm:presLayoutVars>
          <dgm:bulletEnabled val="1"/>
        </dgm:presLayoutVars>
      </dgm:prSet>
      <dgm:spPr/>
      <dgm:t>
        <a:bodyPr/>
        <a:lstStyle/>
        <a:p>
          <a:endParaRPr lang="zh-CN" altLang="en-US"/>
        </a:p>
      </dgm:t>
    </dgm:pt>
  </dgm:ptLst>
  <dgm:cxnLst>
    <dgm:cxn modelId="{D45DEEBE-762E-448F-AD11-A3BB6C7E76AB}" srcId="{90160E99-DCB1-47C1-A3E3-3013159AE30E}" destId="{03448793-A4E6-4837-A8A7-08B6DE90878E}" srcOrd="0" destOrd="0" parTransId="{3232B999-724C-49EF-848B-B84262505BD0}" sibTransId="{EB197717-4FA1-485C-9185-5724E909554D}"/>
    <dgm:cxn modelId="{BEB36CD2-A9F2-4ECF-9804-C2228B149835}" type="presOf" srcId="{50CACF18-72B8-4D86-B253-1984AED1F750}" destId="{A96A314A-DC39-4555-B22F-78D87EBB8650}" srcOrd="0" destOrd="0" presId="urn:microsoft.com/office/officeart/2005/8/layout/chevron2"/>
    <dgm:cxn modelId="{F84EE0F1-C619-4BB9-80B3-3298D670165A}" type="presOf" srcId="{90160E99-DCB1-47C1-A3E3-3013159AE30E}" destId="{30CB5BAC-014E-42FD-B8E3-F7743A04CD11}" srcOrd="0" destOrd="0" presId="urn:microsoft.com/office/officeart/2005/8/layout/chevron2"/>
    <dgm:cxn modelId="{4376570A-E2C6-4652-B7AE-74EF57844DB2}" type="presOf" srcId="{03448793-A4E6-4837-A8A7-08B6DE90878E}" destId="{652A71CC-6C22-4A31-AEB8-E5E75F6EAE11}" srcOrd="0" destOrd="0" presId="urn:microsoft.com/office/officeart/2005/8/layout/chevron2"/>
    <dgm:cxn modelId="{4AFE69C2-0071-4977-B13C-75163FBE4E25}" srcId="{50CACF18-72B8-4D86-B253-1984AED1F750}" destId="{90160E99-DCB1-47C1-A3E3-3013159AE30E}" srcOrd="0" destOrd="0" parTransId="{C0513BFC-01BE-4804-A1BB-580037BD0A4D}" sibTransId="{CCADC583-ACCB-4253-8842-7E032AA96111}"/>
    <dgm:cxn modelId="{4305FB19-DD96-4F97-85B3-D582FAFAFBBC}" type="presParOf" srcId="{A96A314A-DC39-4555-B22F-78D87EBB8650}" destId="{C1D5D2D4-D109-4819-8E54-3FE218E9AF2D}" srcOrd="0" destOrd="0" presId="urn:microsoft.com/office/officeart/2005/8/layout/chevron2"/>
    <dgm:cxn modelId="{74666E9C-4C06-4CF5-89AE-1453F2B7F058}" type="presParOf" srcId="{C1D5D2D4-D109-4819-8E54-3FE218E9AF2D}" destId="{30CB5BAC-014E-42FD-B8E3-F7743A04CD11}" srcOrd="0" destOrd="0" presId="urn:microsoft.com/office/officeart/2005/8/layout/chevron2"/>
    <dgm:cxn modelId="{66A2C86C-0503-4E78-A0BC-AB1229E856DA}" type="presParOf" srcId="{C1D5D2D4-D109-4819-8E54-3FE218E9AF2D}" destId="{652A71CC-6C22-4A31-AEB8-E5E75F6EAE11}"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359CFE9C-03E5-43D5-887C-E198819A35B7}" type="doc">
      <dgm:prSet loTypeId="urn:microsoft.com/office/officeart/2005/8/layout/hierarchy4" loCatId="hierarchy" qsTypeId="urn:microsoft.com/office/officeart/2005/8/quickstyle/simple3" qsCatId="simple" csTypeId="urn:microsoft.com/office/officeart/2005/8/colors/colorful1" csCatId="colorful" phldr="1"/>
      <dgm:spPr/>
      <dgm:t>
        <a:bodyPr/>
        <a:lstStyle/>
        <a:p>
          <a:endParaRPr lang="zh-CN" altLang="en-US"/>
        </a:p>
      </dgm:t>
    </dgm:pt>
    <dgm:pt modelId="{12CE7291-4416-4E31-BFC2-1DA5BF2C95E7}">
      <dgm:prSet phldrT="[文本]"/>
      <dgm:spPr/>
      <dgm:t>
        <a:bodyPr/>
        <a:lstStyle/>
        <a:p>
          <a:r>
            <a:rPr lang="zh-CN" altLang="en-US" dirty="0" smtClean="0">
              <a:latin typeface="微软雅黑" pitchFamily="34" charset="-122"/>
              <a:ea typeface="微软雅黑" pitchFamily="34" charset="-122"/>
            </a:rPr>
            <a:t>可行性</a:t>
          </a:r>
          <a:endParaRPr lang="zh-CN" altLang="en-US" dirty="0">
            <a:latin typeface="微软雅黑" pitchFamily="34" charset="-122"/>
            <a:ea typeface="微软雅黑" pitchFamily="34" charset="-122"/>
          </a:endParaRPr>
        </a:p>
      </dgm:t>
    </dgm:pt>
    <dgm:pt modelId="{861739AA-42F5-4688-9976-084A12B90783}" type="parTrans" cxnId="{E9F03BAC-9623-4C93-AD27-C445C80E24AD}">
      <dgm:prSet/>
      <dgm:spPr/>
      <dgm:t>
        <a:bodyPr/>
        <a:lstStyle/>
        <a:p>
          <a:endParaRPr lang="zh-CN" altLang="en-US">
            <a:latin typeface="微软雅黑" pitchFamily="34" charset="-122"/>
            <a:ea typeface="微软雅黑" pitchFamily="34" charset="-122"/>
          </a:endParaRPr>
        </a:p>
      </dgm:t>
    </dgm:pt>
    <dgm:pt modelId="{E3F52C0B-71C5-49B3-BA45-E3BE2CD396D9}" type="sibTrans" cxnId="{E9F03BAC-9623-4C93-AD27-C445C80E24AD}">
      <dgm:prSet/>
      <dgm:spPr/>
      <dgm:t>
        <a:bodyPr/>
        <a:lstStyle/>
        <a:p>
          <a:endParaRPr lang="zh-CN" altLang="en-US">
            <a:latin typeface="微软雅黑" pitchFamily="34" charset="-122"/>
            <a:ea typeface="微软雅黑" pitchFamily="34" charset="-122"/>
          </a:endParaRPr>
        </a:p>
      </dgm:t>
    </dgm:pt>
    <dgm:pt modelId="{C314EB7A-0060-4DAD-996B-A51A5C3E1E1A}">
      <dgm:prSet phldrT="[文本]"/>
      <dgm:spPr/>
      <dgm:t>
        <a:bodyPr/>
        <a:lstStyle/>
        <a:p>
          <a:r>
            <a:rPr lang="zh-CN" altLang="en-US" dirty="0" smtClean="0">
              <a:latin typeface="微软雅黑" pitchFamily="34" charset="-122"/>
              <a:ea typeface="微软雅黑" pitchFamily="34" charset="-122"/>
            </a:rPr>
            <a:t>主观限制</a:t>
          </a:r>
          <a:endParaRPr lang="zh-CN" altLang="en-US" dirty="0">
            <a:latin typeface="微软雅黑" pitchFamily="34" charset="-122"/>
            <a:ea typeface="微软雅黑" pitchFamily="34" charset="-122"/>
          </a:endParaRPr>
        </a:p>
      </dgm:t>
    </dgm:pt>
    <dgm:pt modelId="{42D5369F-8317-4682-AE6F-28BA7B117743}" type="parTrans" cxnId="{9EC9C9D5-5846-4A98-BF54-90DCFAAF5557}">
      <dgm:prSet/>
      <dgm:spPr/>
      <dgm:t>
        <a:bodyPr/>
        <a:lstStyle/>
        <a:p>
          <a:endParaRPr lang="zh-CN" altLang="en-US">
            <a:latin typeface="微软雅黑" pitchFamily="34" charset="-122"/>
            <a:ea typeface="微软雅黑" pitchFamily="34" charset="-122"/>
          </a:endParaRPr>
        </a:p>
      </dgm:t>
    </dgm:pt>
    <dgm:pt modelId="{14BA3F54-6B29-4CBD-91F8-03C6EBFC271F}" type="sibTrans" cxnId="{9EC9C9D5-5846-4A98-BF54-90DCFAAF5557}">
      <dgm:prSet/>
      <dgm:spPr/>
      <dgm:t>
        <a:bodyPr/>
        <a:lstStyle/>
        <a:p>
          <a:endParaRPr lang="zh-CN" altLang="en-US">
            <a:latin typeface="微软雅黑" pitchFamily="34" charset="-122"/>
            <a:ea typeface="微软雅黑" pitchFamily="34" charset="-122"/>
          </a:endParaRPr>
        </a:p>
      </dgm:t>
    </dgm:pt>
    <dgm:pt modelId="{FA7EDA18-204B-40AF-ADBF-C35A6F54C854}">
      <dgm:prSet phldrT="[文本]"/>
      <dgm:spPr/>
      <dgm:t>
        <a:bodyPr/>
        <a:lstStyle/>
        <a:p>
          <a:pPr algn="l"/>
          <a:r>
            <a:rPr lang="zh-CN" altLang="en-US" dirty="0" smtClean="0">
              <a:latin typeface="微软雅黑" pitchFamily="34" charset="-122"/>
              <a:ea typeface="微软雅黑" pitchFamily="34" charset="-122"/>
            </a:rPr>
            <a:t>自身条件限制：综合素质、经验、操作技术等。生理因素限制：语言、性别、体力等；是否符合个人兴趣、对该领域的熟悉程度。</a:t>
          </a:r>
          <a:endParaRPr lang="en-US" altLang="zh-CN" dirty="0" smtClean="0">
            <a:latin typeface="微软雅黑" pitchFamily="34" charset="-122"/>
            <a:ea typeface="微软雅黑" pitchFamily="34" charset="-122"/>
          </a:endParaRPr>
        </a:p>
        <a:p>
          <a:pPr algn="l"/>
          <a:r>
            <a:rPr lang="zh-CN" altLang="en-US" dirty="0" smtClean="0">
              <a:latin typeface="微软雅黑" pitchFamily="34" charset="-122"/>
              <a:ea typeface="微软雅黑" pitchFamily="34" charset="-122"/>
            </a:rPr>
            <a:t>例如：男生选择孕产妇心理方面的研究</a:t>
          </a:r>
          <a:endParaRPr lang="en-US" altLang="zh-CN" dirty="0" smtClean="0">
            <a:latin typeface="微软雅黑" pitchFamily="34" charset="-122"/>
            <a:ea typeface="微软雅黑" pitchFamily="34" charset="-122"/>
          </a:endParaRPr>
        </a:p>
      </dgm:t>
    </dgm:pt>
    <dgm:pt modelId="{A989DCDD-EC2B-4C54-8FDB-A6E233947E46}" type="parTrans" cxnId="{6C6E03EA-6CF5-4EED-80ED-618A922CDE11}">
      <dgm:prSet/>
      <dgm:spPr/>
      <dgm:t>
        <a:bodyPr/>
        <a:lstStyle/>
        <a:p>
          <a:endParaRPr lang="zh-CN" altLang="en-US">
            <a:latin typeface="微软雅黑" pitchFamily="34" charset="-122"/>
            <a:ea typeface="微软雅黑" pitchFamily="34" charset="-122"/>
          </a:endParaRPr>
        </a:p>
      </dgm:t>
    </dgm:pt>
    <dgm:pt modelId="{C0FEB405-1653-4826-B99C-D1E7D6C8B3BE}" type="sibTrans" cxnId="{6C6E03EA-6CF5-4EED-80ED-618A922CDE11}">
      <dgm:prSet/>
      <dgm:spPr/>
      <dgm:t>
        <a:bodyPr/>
        <a:lstStyle/>
        <a:p>
          <a:endParaRPr lang="zh-CN" altLang="en-US">
            <a:latin typeface="微软雅黑" pitchFamily="34" charset="-122"/>
            <a:ea typeface="微软雅黑" pitchFamily="34" charset="-122"/>
          </a:endParaRPr>
        </a:p>
      </dgm:t>
    </dgm:pt>
    <dgm:pt modelId="{739EDA3F-0661-44C4-81A4-44FDC9B0C26C}">
      <dgm:prSet phldrT="[文本]"/>
      <dgm:spPr/>
      <dgm:t>
        <a:bodyPr/>
        <a:lstStyle/>
        <a:p>
          <a:r>
            <a:rPr lang="zh-CN" altLang="en-US" dirty="0" smtClean="0">
              <a:latin typeface="微软雅黑" pitchFamily="34" charset="-122"/>
              <a:ea typeface="微软雅黑" pitchFamily="34" charset="-122"/>
            </a:rPr>
            <a:t>客观限制</a:t>
          </a:r>
          <a:endParaRPr lang="zh-CN" altLang="en-US" dirty="0">
            <a:latin typeface="微软雅黑" pitchFamily="34" charset="-122"/>
            <a:ea typeface="微软雅黑" pitchFamily="34" charset="-122"/>
          </a:endParaRPr>
        </a:p>
      </dgm:t>
    </dgm:pt>
    <dgm:pt modelId="{275D6637-433B-4FF2-8D81-A043C3E985E4}" type="parTrans" cxnId="{36CE4049-D557-499C-AD45-10278116DE93}">
      <dgm:prSet/>
      <dgm:spPr/>
      <dgm:t>
        <a:bodyPr/>
        <a:lstStyle/>
        <a:p>
          <a:endParaRPr lang="zh-CN" altLang="en-US">
            <a:latin typeface="微软雅黑" pitchFamily="34" charset="-122"/>
            <a:ea typeface="微软雅黑" pitchFamily="34" charset="-122"/>
          </a:endParaRPr>
        </a:p>
      </dgm:t>
    </dgm:pt>
    <dgm:pt modelId="{63DA6E71-7534-4A99-95D4-A26B2CEA7C2F}" type="sibTrans" cxnId="{36CE4049-D557-499C-AD45-10278116DE93}">
      <dgm:prSet/>
      <dgm:spPr/>
      <dgm:t>
        <a:bodyPr/>
        <a:lstStyle/>
        <a:p>
          <a:endParaRPr lang="zh-CN" altLang="en-US">
            <a:latin typeface="微软雅黑" pitchFamily="34" charset="-122"/>
            <a:ea typeface="微软雅黑" pitchFamily="34" charset="-122"/>
          </a:endParaRPr>
        </a:p>
      </dgm:t>
    </dgm:pt>
    <dgm:pt modelId="{23BE4EBA-E7EA-400E-99AE-C114A1DBCBE6}">
      <dgm:prSet phldrT="[文本]"/>
      <dgm:spPr/>
      <dgm:t>
        <a:bodyPr/>
        <a:lstStyle/>
        <a:p>
          <a:pPr algn="l"/>
          <a:r>
            <a:rPr lang="zh-CN" altLang="en-US" dirty="0" smtClean="0">
              <a:latin typeface="微软雅黑" pitchFamily="34" charset="-122"/>
              <a:ea typeface="微软雅黑" pitchFamily="34" charset="-122"/>
            </a:rPr>
            <a:t>外在环境或条件的限制：时间不足、经费有限、设计部门不给予支持、安全保障不能落实，现有资源、条件的可利用状况等。</a:t>
          </a:r>
          <a:endParaRPr lang="en-US" altLang="zh-CN" dirty="0" smtClean="0">
            <a:latin typeface="微软雅黑" pitchFamily="34" charset="-122"/>
            <a:ea typeface="微软雅黑" pitchFamily="34" charset="-122"/>
          </a:endParaRPr>
        </a:p>
        <a:p>
          <a:pPr algn="l"/>
          <a:r>
            <a:rPr lang="zh-CN" altLang="en-US" dirty="0" smtClean="0">
              <a:latin typeface="微软雅黑" pitchFamily="34" charset="-122"/>
              <a:ea typeface="微软雅黑" pitchFamily="34" charset="-122"/>
            </a:rPr>
            <a:t>例如：关于国家安全工作方面的研究等</a:t>
          </a:r>
          <a:endParaRPr lang="zh-CN" altLang="en-US" dirty="0">
            <a:latin typeface="微软雅黑" pitchFamily="34" charset="-122"/>
            <a:ea typeface="微软雅黑" pitchFamily="34" charset="-122"/>
          </a:endParaRPr>
        </a:p>
      </dgm:t>
    </dgm:pt>
    <dgm:pt modelId="{9D378FF8-8A7C-441C-A85F-CEB03424B7E3}" type="parTrans" cxnId="{09ECD4F5-831B-4B58-B348-587CF4F13DF4}">
      <dgm:prSet/>
      <dgm:spPr/>
      <dgm:t>
        <a:bodyPr/>
        <a:lstStyle/>
        <a:p>
          <a:endParaRPr lang="zh-CN" altLang="en-US">
            <a:latin typeface="微软雅黑" pitchFamily="34" charset="-122"/>
            <a:ea typeface="微软雅黑" pitchFamily="34" charset="-122"/>
          </a:endParaRPr>
        </a:p>
      </dgm:t>
    </dgm:pt>
    <dgm:pt modelId="{2D568EDC-3F5D-4A5F-A706-E319A8B38A62}" type="sibTrans" cxnId="{09ECD4F5-831B-4B58-B348-587CF4F13DF4}">
      <dgm:prSet/>
      <dgm:spPr/>
      <dgm:t>
        <a:bodyPr/>
        <a:lstStyle/>
        <a:p>
          <a:endParaRPr lang="zh-CN" altLang="en-US">
            <a:latin typeface="微软雅黑" pitchFamily="34" charset="-122"/>
            <a:ea typeface="微软雅黑" pitchFamily="34" charset="-122"/>
          </a:endParaRPr>
        </a:p>
      </dgm:t>
    </dgm:pt>
    <dgm:pt modelId="{5816CE5E-613B-4788-A4CE-7EEC89D5E045}" type="pres">
      <dgm:prSet presAssocID="{359CFE9C-03E5-43D5-887C-E198819A35B7}" presName="Name0" presStyleCnt="0">
        <dgm:presLayoutVars>
          <dgm:chPref val="1"/>
          <dgm:dir/>
          <dgm:animOne val="branch"/>
          <dgm:animLvl val="lvl"/>
          <dgm:resizeHandles/>
        </dgm:presLayoutVars>
      </dgm:prSet>
      <dgm:spPr/>
      <dgm:t>
        <a:bodyPr/>
        <a:lstStyle/>
        <a:p>
          <a:endParaRPr lang="zh-CN" altLang="en-US"/>
        </a:p>
      </dgm:t>
    </dgm:pt>
    <dgm:pt modelId="{71F0AEDE-E0CF-402B-8F88-9526907958B8}" type="pres">
      <dgm:prSet presAssocID="{12CE7291-4416-4E31-BFC2-1DA5BF2C95E7}" presName="vertOne" presStyleCnt="0"/>
      <dgm:spPr/>
    </dgm:pt>
    <dgm:pt modelId="{651DD3EB-B0F4-41AF-8210-046A226BA7B6}" type="pres">
      <dgm:prSet presAssocID="{12CE7291-4416-4E31-BFC2-1DA5BF2C95E7}" presName="txOne" presStyleLbl="node0" presStyleIdx="0" presStyleCnt="1" custScaleY="35514" custLinFactY="4324" custLinFactNeighborY="100000">
        <dgm:presLayoutVars>
          <dgm:chPref val="3"/>
        </dgm:presLayoutVars>
      </dgm:prSet>
      <dgm:spPr/>
      <dgm:t>
        <a:bodyPr/>
        <a:lstStyle/>
        <a:p>
          <a:endParaRPr lang="zh-CN" altLang="en-US"/>
        </a:p>
      </dgm:t>
    </dgm:pt>
    <dgm:pt modelId="{722BC18C-73DB-4D31-918B-C4B6736FB105}" type="pres">
      <dgm:prSet presAssocID="{12CE7291-4416-4E31-BFC2-1DA5BF2C95E7}" presName="parTransOne" presStyleCnt="0"/>
      <dgm:spPr/>
    </dgm:pt>
    <dgm:pt modelId="{E2F7A320-5D0B-403F-A5D3-B33FD845F161}" type="pres">
      <dgm:prSet presAssocID="{12CE7291-4416-4E31-BFC2-1DA5BF2C95E7}" presName="horzOne" presStyleCnt="0"/>
      <dgm:spPr/>
    </dgm:pt>
    <dgm:pt modelId="{D97629D7-E196-4313-A01E-0C9454F86F05}" type="pres">
      <dgm:prSet presAssocID="{C314EB7A-0060-4DAD-996B-A51A5C3E1E1A}" presName="vertTwo" presStyleCnt="0"/>
      <dgm:spPr/>
    </dgm:pt>
    <dgm:pt modelId="{D5BD2532-65DB-4D1F-B09A-EB52FCC25AAE}" type="pres">
      <dgm:prSet presAssocID="{C314EB7A-0060-4DAD-996B-A51A5C3E1E1A}" presName="txTwo" presStyleLbl="node2" presStyleIdx="0" presStyleCnt="2" custScaleY="31086" custLinFactNeighborY="77411">
        <dgm:presLayoutVars>
          <dgm:chPref val="3"/>
        </dgm:presLayoutVars>
      </dgm:prSet>
      <dgm:spPr/>
      <dgm:t>
        <a:bodyPr/>
        <a:lstStyle/>
        <a:p>
          <a:endParaRPr lang="zh-CN" altLang="en-US"/>
        </a:p>
      </dgm:t>
    </dgm:pt>
    <dgm:pt modelId="{6853EB28-6BA7-4258-99D8-648D4827D78A}" type="pres">
      <dgm:prSet presAssocID="{C314EB7A-0060-4DAD-996B-A51A5C3E1E1A}" presName="parTransTwo" presStyleCnt="0"/>
      <dgm:spPr/>
    </dgm:pt>
    <dgm:pt modelId="{F1C33EA2-C36A-4567-8943-577E8B11E569}" type="pres">
      <dgm:prSet presAssocID="{C314EB7A-0060-4DAD-996B-A51A5C3E1E1A}" presName="horzTwo" presStyleCnt="0"/>
      <dgm:spPr/>
    </dgm:pt>
    <dgm:pt modelId="{97B80EF5-1F97-4882-8DE5-7EA572A062F9}" type="pres">
      <dgm:prSet presAssocID="{FA7EDA18-204B-40AF-ADBF-C35A6F54C854}" presName="vertThree" presStyleCnt="0"/>
      <dgm:spPr/>
    </dgm:pt>
    <dgm:pt modelId="{C6666580-8664-44A1-8F54-26130DBD53F7}" type="pres">
      <dgm:prSet presAssocID="{FA7EDA18-204B-40AF-ADBF-C35A6F54C854}" presName="txThree" presStyleLbl="node3" presStyleIdx="0" presStyleCnt="2">
        <dgm:presLayoutVars>
          <dgm:chPref val="3"/>
        </dgm:presLayoutVars>
      </dgm:prSet>
      <dgm:spPr/>
      <dgm:t>
        <a:bodyPr/>
        <a:lstStyle/>
        <a:p>
          <a:endParaRPr lang="zh-CN" altLang="en-US"/>
        </a:p>
      </dgm:t>
    </dgm:pt>
    <dgm:pt modelId="{0B1799D9-9491-4071-A73B-4A844B9833C6}" type="pres">
      <dgm:prSet presAssocID="{FA7EDA18-204B-40AF-ADBF-C35A6F54C854}" presName="horzThree" presStyleCnt="0"/>
      <dgm:spPr/>
    </dgm:pt>
    <dgm:pt modelId="{2D1B1CCF-BD94-403A-9ADC-95D03C3EE897}" type="pres">
      <dgm:prSet presAssocID="{14BA3F54-6B29-4CBD-91F8-03C6EBFC271F}" presName="sibSpaceTwo" presStyleCnt="0"/>
      <dgm:spPr/>
    </dgm:pt>
    <dgm:pt modelId="{7121AE30-E487-4CE8-ABBB-57C3C655288A}" type="pres">
      <dgm:prSet presAssocID="{739EDA3F-0661-44C4-81A4-44FDC9B0C26C}" presName="vertTwo" presStyleCnt="0"/>
      <dgm:spPr/>
    </dgm:pt>
    <dgm:pt modelId="{1110C3C7-6676-45A7-88C1-51EFCA0B3584}" type="pres">
      <dgm:prSet presAssocID="{739EDA3F-0661-44C4-81A4-44FDC9B0C26C}" presName="txTwo" presStyleLbl="node2" presStyleIdx="1" presStyleCnt="2" custScaleY="31086" custLinFactNeighborY="77411">
        <dgm:presLayoutVars>
          <dgm:chPref val="3"/>
        </dgm:presLayoutVars>
      </dgm:prSet>
      <dgm:spPr/>
      <dgm:t>
        <a:bodyPr/>
        <a:lstStyle/>
        <a:p>
          <a:endParaRPr lang="zh-CN" altLang="en-US"/>
        </a:p>
      </dgm:t>
    </dgm:pt>
    <dgm:pt modelId="{D4125C65-2F37-4E12-A845-49F99E71A882}" type="pres">
      <dgm:prSet presAssocID="{739EDA3F-0661-44C4-81A4-44FDC9B0C26C}" presName="parTransTwo" presStyleCnt="0"/>
      <dgm:spPr/>
    </dgm:pt>
    <dgm:pt modelId="{7DD0F253-6E4C-46A7-8D85-0FF77B2078FD}" type="pres">
      <dgm:prSet presAssocID="{739EDA3F-0661-44C4-81A4-44FDC9B0C26C}" presName="horzTwo" presStyleCnt="0"/>
      <dgm:spPr/>
    </dgm:pt>
    <dgm:pt modelId="{C9985DFC-320C-4964-B546-97418E7185A1}" type="pres">
      <dgm:prSet presAssocID="{23BE4EBA-E7EA-400E-99AE-C114A1DBCBE6}" presName="vertThree" presStyleCnt="0"/>
      <dgm:spPr/>
    </dgm:pt>
    <dgm:pt modelId="{3F7FD3AD-06B6-40C1-A328-B2ADBED74945}" type="pres">
      <dgm:prSet presAssocID="{23BE4EBA-E7EA-400E-99AE-C114A1DBCBE6}" presName="txThree" presStyleLbl="node3" presStyleIdx="1" presStyleCnt="2">
        <dgm:presLayoutVars>
          <dgm:chPref val="3"/>
        </dgm:presLayoutVars>
      </dgm:prSet>
      <dgm:spPr/>
      <dgm:t>
        <a:bodyPr/>
        <a:lstStyle/>
        <a:p>
          <a:endParaRPr lang="zh-CN" altLang="en-US"/>
        </a:p>
      </dgm:t>
    </dgm:pt>
    <dgm:pt modelId="{E9AAD89D-1637-4B0C-BF9E-6DDB615F3419}" type="pres">
      <dgm:prSet presAssocID="{23BE4EBA-E7EA-400E-99AE-C114A1DBCBE6}" presName="horzThree" presStyleCnt="0"/>
      <dgm:spPr/>
    </dgm:pt>
  </dgm:ptLst>
  <dgm:cxnLst>
    <dgm:cxn modelId="{09ECD4F5-831B-4B58-B348-587CF4F13DF4}" srcId="{739EDA3F-0661-44C4-81A4-44FDC9B0C26C}" destId="{23BE4EBA-E7EA-400E-99AE-C114A1DBCBE6}" srcOrd="0" destOrd="0" parTransId="{9D378FF8-8A7C-441C-A85F-CEB03424B7E3}" sibTransId="{2D568EDC-3F5D-4A5F-A706-E319A8B38A62}"/>
    <dgm:cxn modelId="{7AFEFF59-FC14-4F0D-B380-203182765064}" type="presOf" srcId="{C314EB7A-0060-4DAD-996B-A51A5C3E1E1A}" destId="{D5BD2532-65DB-4D1F-B09A-EB52FCC25AAE}" srcOrd="0" destOrd="0" presId="urn:microsoft.com/office/officeart/2005/8/layout/hierarchy4"/>
    <dgm:cxn modelId="{E9F03BAC-9623-4C93-AD27-C445C80E24AD}" srcId="{359CFE9C-03E5-43D5-887C-E198819A35B7}" destId="{12CE7291-4416-4E31-BFC2-1DA5BF2C95E7}" srcOrd="0" destOrd="0" parTransId="{861739AA-42F5-4688-9976-084A12B90783}" sibTransId="{E3F52C0B-71C5-49B3-BA45-E3BE2CD396D9}"/>
    <dgm:cxn modelId="{E3682213-7A8A-4415-8BEC-43571A78ED59}" type="presOf" srcId="{359CFE9C-03E5-43D5-887C-E198819A35B7}" destId="{5816CE5E-613B-4788-A4CE-7EEC89D5E045}" srcOrd="0" destOrd="0" presId="urn:microsoft.com/office/officeart/2005/8/layout/hierarchy4"/>
    <dgm:cxn modelId="{DBAD8C15-D4A3-43F1-9BAE-9E2AE0B5E9FB}" type="presOf" srcId="{FA7EDA18-204B-40AF-ADBF-C35A6F54C854}" destId="{C6666580-8664-44A1-8F54-26130DBD53F7}" srcOrd="0" destOrd="0" presId="urn:microsoft.com/office/officeart/2005/8/layout/hierarchy4"/>
    <dgm:cxn modelId="{E8FED82C-C9AB-460E-8FCE-B7A2B5A803B0}" type="presOf" srcId="{12CE7291-4416-4E31-BFC2-1DA5BF2C95E7}" destId="{651DD3EB-B0F4-41AF-8210-046A226BA7B6}" srcOrd="0" destOrd="0" presId="urn:microsoft.com/office/officeart/2005/8/layout/hierarchy4"/>
    <dgm:cxn modelId="{6C6E03EA-6CF5-4EED-80ED-618A922CDE11}" srcId="{C314EB7A-0060-4DAD-996B-A51A5C3E1E1A}" destId="{FA7EDA18-204B-40AF-ADBF-C35A6F54C854}" srcOrd="0" destOrd="0" parTransId="{A989DCDD-EC2B-4C54-8FDB-A6E233947E46}" sibTransId="{C0FEB405-1653-4826-B99C-D1E7D6C8B3BE}"/>
    <dgm:cxn modelId="{9ACC8DA5-7236-4419-A744-811AF135512F}" type="presOf" srcId="{23BE4EBA-E7EA-400E-99AE-C114A1DBCBE6}" destId="{3F7FD3AD-06B6-40C1-A328-B2ADBED74945}" srcOrd="0" destOrd="0" presId="urn:microsoft.com/office/officeart/2005/8/layout/hierarchy4"/>
    <dgm:cxn modelId="{535C8DDD-5BC8-47F7-8029-77425689A4B5}" type="presOf" srcId="{739EDA3F-0661-44C4-81A4-44FDC9B0C26C}" destId="{1110C3C7-6676-45A7-88C1-51EFCA0B3584}" srcOrd="0" destOrd="0" presId="urn:microsoft.com/office/officeart/2005/8/layout/hierarchy4"/>
    <dgm:cxn modelId="{36CE4049-D557-499C-AD45-10278116DE93}" srcId="{12CE7291-4416-4E31-BFC2-1DA5BF2C95E7}" destId="{739EDA3F-0661-44C4-81A4-44FDC9B0C26C}" srcOrd="1" destOrd="0" parTransId="{275D6637-433B-4FF2-8D81-A043C3E985E4}" sibTransId="{63DA6E71-7534-4A99-95D4-A26B2CEA7C2F}"/>
    <dgm:cxn modelId="{9EC9C9D5-5846-4A98-BF54-90DCFAAF5557}" srcId="{12CE7291-4416-4E31-BFC2-1DA5BF2C95E7}" destId="{C314EB7A-0060-4DAD-996B-A51A5C3E1E1A}" srcOrd="0" destOrd="0" parTransId="{42D5369F-8317-4682-AE6F-28BA7B117743}" sibTransId="{14BA3F54-6B29-4CBD-91F8-03C6EBFC271F}"/>
    <dgm:cxn modelId="{52B860AB-A612-42C8-BE33-16A0C7EAA0E6}" type="presParOf" srcId="{5816CE5E-613B-4788-A4CE-7EEC89D5E045}" destId="{71F0AEDE-E0CF-402B-8F88-9526907958B8}" srcOrd="0" destOrd="0" presId="urn:microsoft.com/office/officeart/2005/8/layout/hierarchy4"/>
    <dgm:cxn modelId="{4E8E69FC-6381-4DCA-A125-C9D3415EC45A}" type="presParOf" srcId="{71F0AEDE-E0CF-402B-8F88-9526907958B8}" destId="{651DD3EB-B0F4-41AF-8210-046A226BA7B6}" srcOrd="0" destOrd="0" presId="urn:microsoft.com/office/officeart/2005/8/layout/hierarchy4"/>
    <dgm:cxn modelId="{0B51BADC-553E-448C-A739-431283F6DCD8}" type="presParOf" srcId="{71F0AEDE-E0CF-402B-8F88-9526907958B8}" destId="{722BC18C-73DB-4D31-918B-C4B6736FB105}" srcOrd="1" destOrd="0" presId="urn:microsoft.com/office/officeart/2005/8/layout/hierarchy4"/>
    <dgm:cxn modelId="{F2C69237-0BC2-4CBE-BF14-65D963F6762F}" type="presParOf" srcId="{71F0AEDE-E0CF-402B-8F88-9526907958B8}" destId="{E2F7A320-5D0B-403F-A5D3-B33FD845F161}" srcOrd="2" destOrd="0" presId="urn:microsoft.com/office/officeart/2005/8/layout/hierarchy4"/>
    <dgm:cxn modelId="{563A90C9-8819-4BA1-B74B-F59C30ADB3B9}" type="presParOf" srcId="{E2F7A320-5D0B-403F-A5D3-B33FD845F161}" destId="{D97629D7-E196-4313-A01E-0C9454F86F05}" srcOrd="0" destOrd="0" presId="urn:microsoft.com/office/officeart/2005/8/layout/hierarchy4"/>
    <dgm:cxn modelId="{997BE122-DD94-4F8A-A9AA-74EAC870DECB}" type="presParOf" srcId="{D97629D7-E196-4313-A01E-0C9454F86F05}" destId="{D5BD2532-65DB-4D1F-B09A-EB52FCC25AAE}" srcOrd="0" destOrd="0" presId="urn:microsoft.com/office/officeart/2005/8/layout/hierarchy4"/>
    <dgm:cxn modelId="{65760DCD-48E3-40F2-A82F-27E817B008B0}" type="presParOf" srcId="{D97629D7-E196-4313-A01E-0C9454F86F05}" destId="{6853EB28-6BA7-4258-99D8-648D4827D78A}" srcOrd="1" destOrd="0" presId="urn:microsoft.com/office/officeart/2005/8/layout/hierarchy4"/>
    <dgm:cxn modelId="{241BB0E9-4DF8-4187-9BFD-E155DFB401C6}" type="presParOf" srcId="{D97629D7-E196-4313-A01E-0C9454F86F05}" destId="{F1C33EA2-C36A-4567-8943-577E8B11E569}" srcOrd="2" destOrd="0" presId="urn:microsoft.com/office/officeart/2005/8/layout/hierarchy4"/>
    <dgm:cxn modelId="{F86159C9-643F-43F9-AFE0-9F4C8AFA6023}" type="presParOf" srcId="{F1C33EA2-C36A-4567-8943-577E8B11E569}" destId="{97B80EF5-1F97-4882-8DE5-7EA572A062F9}" srcOrd="0" destOrd="0" presId="urn:microsoft.com/office/officeart/2005/8/layout/hierarchy4"/>
    <dgm:cxn modelId="{987FA55A-2946-4475-8EEC-CF10F2D608BD}" type="presParOf" srcId="{97B80EF5-1F97-4882-8DE5-7EA572A062F9}" destId="{C6666580-8664-44A1-8F54-26130DBD53F7}" srcOrd="0" destOrd="0" presId="urn:microsoft.com/office/officeart/2005/8/layout/hierarchy4"/>
    <dgm:cxn modelId="{DE932882-5045-4928-821A-99F6244BA7FF}" type="presParOf" srcId="{97B80EF5-1F97-4882-8DE5-7EA572A062F9}" destId="{0B1799D9-9491-4071-A73B-4A844B9833C6}" srcOrd="1" destOrd="0" presId="urn:microsoft.com/office/officeart/2005/8/layout/hierarchy4"/>
    <dgm:cxn modelId="{B3865600-BC4E-42CD-9F91-CBCD940AEAF5}" type="presParOf" srcId="{E2F7A320-5D0B-403F-A5D3-B33FD845F161}" destId="{2D1B1CCF-BD94-403A-9ADC-95D03C3EE897}" srcOrd="1" destOrd="0" presId="urn:microsoft.com/office/officeart/2005/8/layout/hierarchy4"/>
    <dgm:cxn modelId="{41445B34-28F2-4ABC-ABBD-53A93787E7EC}" type="presParOf" srcId="{E2F7A320-5D0B-403F-A5D3-B33FD845F161}" destId="{7121AE30-E487-4CE8-ABBB-57C3C655288A}" srcOrd="2" destOrd="0" presId="urn:microsoft.com/office/officeart/2005/8/layout/hierarchy4"/>
    <dgm:cxn modelId="{B2B68DD6-8F94-4CE7-BCF7-0C65E058CAD8}" type="presParOf" srcId="{7121AE30-E487-4CE8-ABBB-57C3C655288A}" destId="{1110C3C7-6676-45A7-88C1-51EFCA0B3584}" srcOrd="0" destOrd="0" presId="urn:microsoft.com/office/officeart/2005/8/layout/hierarchy4"/>
    <dgm:cxn modelId="{DA10C69C-DDF2-425F-8D30-A2B028EFC15F}" type="presParOf" srcId="{7121AE30-E487-4CE8-ABBB-57C3C655288A}" destId="{D4125C65-2F37-4E12-A845-49F99E71A882}" srcOrd="1" destOrd="0" presId="urn:microsoft.com/office/officeart/2005/8/layout/hierarchy4"/>
    <dgm:cxn modelId="{1D697ECD-0DB4-40A4-A0AF-AEF53A1B441C}" type="presParOf" srcId="{7121AE30-E487-4CE8-ABBB-57C3C655288A}" destId="{7DD0F253-6E4C-46A7-8D85-0FF77B2078FD}" srcOrd="2" destOrd="0" presId="urn:microsoft.com/office/officeart/2005/8/layout/hierarchy4"/>
    <dgm:cxn modelId="{1EF2E7A4-943E-4465-9A10-7A0E58D1A092}" type="presParOf" srcId="{7DD0F253-6E4C-46A7-8D85-0FF77B2078FD}" destId="{C9985DFC-320C-4964-B546-97418E7185A1}" srcOrd="0" destOrd="0" presId="urn:microsoft.com/office/officeart/2005/8/layout/hierarchy4"/>
    <dgm:cxn modelId="{D17A4833-80F1-4BE6-8800-C8AFD52E6C61}" type="presParOf" srcId="{C9985DFC-320C-4964-B546-97418E7185A1}" destId="{3F7FD3AD-06B6-40C1-A328-B2ADBED74945}" srcOrd="0" destOrd="0" presId="urn:microsoft.com/office/officeart/2005/8/layout/hierarchy4"/>
    <dgm:cxn modelId="{F2110606-7CDE-41AB-B21D-5916A9FA000E}" type="presParOf" srcId="{C9985DFC-320C-4964-B546-97418E7185A1}" destId="{E9AAD89D-1637-4B0C-BF9E-6DDB615F3419}" srcOrd="1" destOrd="0" presId="urn:microsoft.com/office/officeart/2005/8/layout/hierarchy4"/>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358A45B2-AEFC-4029-8455-C61BD0E42161}" type="doc">
      <dgm:prSet loTypeId="urn:microsoft.com/office/officeart/2009/3/layout/StepUpProcess" loCatId="process" qsTypeId="urn:microsoft.com/office/officeart/2005/8/quickstyle/simple5" qsCatId="simple" csTypeId="urn:microsoft.com/office/officeart/2005/8/colors/colorful2" csCatId="colorful" phldr="1"/>
      <dgm:spPr/>
      <dgm:t>
        <a:bodyPr/>
        <a:lstStyle/>
        <a:p>
          <a:endParaRPr lang="zh-CN" altLang="en-US"/>
        </a:p>
      </dgm:t>
    </dgm:pt>
    <dgm:pt modelId="{977A3CE8-9F0A-4830-8D18-CAA14D7BD9D2}">
      <dgm:prSet phldrT="[文本]"/>
      <dgm:spPr/>
      <dgm:t>
        <a:bodyPr/>
        <a:lstStyle/>
        <a:p>
          <a:r>
            <a:rPr lang="zh-CN" altLang="en-US" b="1" dirty="0" smtClean="0"/>
            <a:t>启动宣传、理论授课、发布通知</a:t>
          </a:r>
          <a:endParaRPr lang="zh-CN" altLang="en-US" dirty="0"/>
        </a:p>
      </dgm:t>
    </dgm:pt>
    <dgm:pt modelId="{841472DD-6FA3-4D3A-AC3A-97FC784A588C}" type="parTrans" cxnId="{43D44F7B-9AB4-494E-8694-044C9844ECB6}">
      <dgm:prSet/>
      <dgm:spPr/>
      <dgm:t>
        <a:bodyPr/>
        <a:lstStyle/>
        <a:p>
          <a:endParaRPr lang="zh-CN" altLang="en-US"/>
        </a:p>
      </dgm:t>
    </dgm:pt>
    <dgm:pt modelId="{A1C3B230-0158-4AC4-ADE1-8D575FF6789D}" type="sibTrans" cxnId="{43D44F7B-9AB4-494E-8694-044C9844ECB6}">
      <dgm:prSet/>
      <dgm:spPr/>
      <dgm:t>
        <a:bodyPr/>
        <a:lstStyle/>
        <a:p>
          <a:endParaRPr lang="zh-CN" altLang="en-US"/>
        </a:p>
      </dgm:t>
    </dgm:pt>
    <dgm:pt modelId="{F349257A-6597-47ED-9CDD-8E89B6FC80E9}">
      <dgm:prSet phldrT="[文本]"/>
      <dgm:spPr/>
      <dgm:t>
        <a:bodyPr/>
        <a:lstStyle/>
        <a:p>
          <a:r>
            <a:rPr lang="zh-CN" altLang="en-US" b="1" dirty="0" smtClean="0"/>
            <a:t>立项申报、申报项目准备工作</a:t>
          </a:r>
          <a:endParaRPr lang="zh-CN" altLang="en-US" b="1" dirty="0"/>
        </a:p>
      </dgm:t>
    </dgm:pt>
    <dgm:pt modelId="{2765C0E5-54D1-484E-B953-F7C38BBC344C}" type="parTrans" cxnId="{DF42DB3D-57BB-4793-A885-30B2854BABE9}">
      <dgm:prSet/>
      <dgm:spPr/>
      <dgm:t>
        <a:bodyPr/>
        <a:lstStyle/>
        <a:p>
          <a:endParaRPr lang="zh-CN" altLang="en-US"/>
        </a:p>
      </dgm:t>
    </dgm:pt>
    <dgm:pt modelId="{BEFC4128-DA4B-4FD3-8840-DAD899EF8030}" type="sibTrans" cxnId="{DF42DB3D-57BB-4793-A885-30B2854BABE9}">
      <dgm:prSet/>
      <dgm:spPr/>
      <dgm:t>
        <a:bodyPr/>
        <a:lstStyle/>
        <a:p>
          <a:endParaRPr lang="zh-CN" altLang="en-US"/>
        </a:p>
      </dgm:t>
    </dgm:pt>
    <dgm:pt modelId="{5A0271BA-8C15-4D27-AB19-B31B30C90230}">
      <dgm:prSet phldrT="[文本]"/>
      <dgm:spPr/>
      <dgm:t>
        <a:bodyPr/>
        <a:lstStyle/>
        <a:p>
          <a:r>
            <a:rPr lang="zh-CN" altLang="en-US" b="1" dirty="0" smtClean="0"/>
            <a:t>考核评优、成绩评定</a:t>
          </a:r>
          <a:endParaRPr lang="zh-CN" altLang="en-US" dirty="0"/>
        </a:p>
      </dgm:t>
    </dgm:pt>
    <dgm:pt modelId="{CCA57CC7-4C6F-4C61-B65B-8736A9DA36CB}" type="parTrans" cxnId="{C8267D46-D124-4548-9C22-D5BAE1B08F24}">
      <dgm:prSet/>
      <dgm:spPr/>
      <dgm:t>
        <a:bodyPr/>
        <a:lstStyle/>
        <a:p>
          <a:endParaRPr lang="zh-CN" altLang="en-US"/>
        </a:p>
      </dgm:t>
    </dgm:pt>
    <dgm:pt modelId="{B4FF7CA9-3944-43AF-B2B2-D1A6540256D1}" type="sibTrans" cxnId="{C8267D46-D124-4548-9C22-D5BAE1B08F24}">
      <dgm:prSet/>
      <dgm:spPr/>
      <dgm:t>
        <a:bodyPr/>
        <a:lstStyle/>
        <a:p>
          <a:endParaRPr lang="zh-CN" altLang="en-US"/>
        </a:p>
      </dgm:t>
    </dgm:pt>
    <dgm:pt modelId="{7A51E856-B16C-48A4-9257-773B1AD0FD0D}">
      <dgm:prSet phldrT="[文本]"/>
      <dgm:spPr/>
      <dgm:t>
        <a:bodyPr/>
        <a:lstStyle/>
        <a:p>
          <a:r>
            <a:rPr lang="en-US" altLang="zh-CN" b="1" dirty="0" smtClean="0"/>
            <a:t>3-4</a:t>
          </a:r>
          <a:r>
            <a:rPr lang="zh-CN" altLang="en-US" b="1" dirty="0" smtClean="0"/>
            <a:t>月</a:t>
          </a:r>
          <a:endParaRPr lang="zh-CN" altLang="en-US" dirty="0"/>
        </a:p>
      </dgm:t>
    </dgm:pt>
    <dgm:pt modelId="{B2139A00-3BBD-464A-BE8C-D148978539F9}" type="parTrans" cxnId="{D9533A56-BE03-4049-A714-8AAA2E3691A2}">
      <dgm:prSet/>
      <dgm:spPr/>
      <dgm:t>
        <a:bodyPr/>
        <a:lstStyle/>
        <a:p>
          <a:endParaRPr lang="zh-CN" altLang="en-US"/>
        </a:p>
      </dgm:t>
    </dgm:pt>
    <dgm:pt modelId="{F2F3F2E1-426E-4B56-9785-DDEF1516E97F}" type="sibTrans" cxnId="{D9533A56-BE03-4049-A714-8AAA2E3691A2}">
      <dgm:prSet/>
      <dgm:spPr/>
      <dgm:t>
        <a:bodyPr/>
        <a:lstStyle/>
        <a:p>
          <a:endParaRPr lang="zh-CN" altLang="en-US"/>
        </a:p>
      </dgm:t>
    </dgm:pt>
    <dgm:pt modelId="{604314D1-608F-4B98-8AD4-D42A7A7F2C87}">
      <dgm:prSet/>
      <dgm:spPr/>
      <dgm:t>
        <a:bodyPr/>
        <a:lstStyle/>
        <a:p>
          <a:r>
            <a:rPr lang="en-US" altLang="en-US" b="1" dirty="0" smtClean="0"/>
            <a:t>5-6</a:t>
          </a:r>
          <a:r>
            <a:rPr lang="zh-CN" altLang="en-US" b="1" dirty="0" smtClean="0"/>
            <a:t>月</a:t>
          </a:r>
          <a:endParaRPr lang="zh-CN" altLang="en-US" b="1" dirty="0"/>
        </a:p>
      </dgm:t>
    </dgm:pt>
    <dgm:pt modelId="{F6951C79-87E1-403B-8049-FD259CD9078D}" type="parTrans" cxnId="{FBB19698-9AF9-415E-98C0-629C0CD3BEA2}">
      <dgm:prSet/>
      <dgm:spPr/>
      <dgm:t>
        <a:bodyPr/>
        <a:lstStyle/>
        <a:p>
          <a:endParaRPr lang="zh-CN" altLang="en-US"/>
        </a:p>
      </dgm:t>
    </dgm:pt>
    <dgm:pt modelId="{62585327-DA05-4068-9201-5B44F8D34D66}" type="sibTrans" cxnId="{FBB19698-9AF9-415E-98C0-629C0CD3BEA2}">
      <dgm:prSet/>
      <dgm:spPr/>
      <dgm:t>
        <a:bodyPr/>
        <a:lstStyle/>
        <a:p>
          <a:endParaRPr lang="zh-CN" altLang="en-US"/>
        </a:p>
      </dgm:t>
    </dgm:pt>
    <dgm:pt modelId="{565CDC15-2C57-47F1-A219-9623B613AC82}">
      <dgm:prSet/>
      <dgm:spPr/>
      <dgm:t>
        <a:bodyPr/>
        <a:lstStyle/>
        <a:p>
          <a:r>
            <a:rPr lang="zh-CN" altLang="en-US" b="1" dirty="0" smtClean="0"/>
            <a:t>暑期实施、外出开展实践</a:t>
          </a:r>
          <a:endParaRPr lang="zh-CN" altLang="en-US" dirty="0"/>
        </a:p>
      </dgm:t>
    </dgm:pt>
    <dgm:pt modelId="{133758CE-B38F-40D3-BBE7-0B050FB989BA}" type="parTrans" cxnId="{C9CDFB0B-3BEA-4019-9A40-C8067EF8AF4C}">
      <dgm:prSet/>
      <dgm:spPr/>
      <dgm:t>
        <a:bodyPr/>
        <a:lstStyle/>
        <a:p>
          <a:endParaRPr lang="zh-CN" altLang="en-US"/>
        </a:p>
      </dgm:t>
    </dgm:pt>
    <dgm:pt modelId="{A527A1B5-488D-4BD5-A0F6-9675D82C6A6C}" type="sibTrans" cxnId="{C9CDFB0B-3BEA-4019-9A40-C8067EF8AF4C}">
      <dgm:prSet/>
      <dgm:spPr/>
      <dgm:t>
        <a:bodyPr/>
        <a:lstStyle/>
        <a:p>
          <a:endParaRPr lang="zh-CN" altLang="en-US"/>
        </a:p>
      </dgm:t>
    </dgm:pt>
    <dgm:pt modelId="{D411729C-AEE2-409E-A850-B9161B189563}">
      <dgm:prSet/>
      <dgm:spPr/>
      <dgm:t>
        <a:bodyPr/>
        <a:lstStyle/>
        <a:p>
          <a:r>
            <a:rPr lang="en-US" altLang="zh-CN" b="1" dirty="0" smtClean="0"/>
            <a:t>7-8</a:t>
          </a:r>
          <a:r>
            <a:rPr lang="zh-CN" altLang="en-US" b="1" dirty="0" smtClean="0"/>
            <a:t>月</a:t>
          </a:r>
          <a:endParaRPr lang="zh-CN" altLang="en-US" b="1" dirty="0"/>
        </a:p>
      </dgm:t>
    </dgm:pt>
    <dgm:pt modelId="{BAA2C7A5-1F7C-412A-971E-858184405BD9}" type="parTrans" cxnId="{88D09255-8BEF-4A82-BBAC-CBD0CB750393}">
      <dgm:prSet/>
      <dgm:spPr/>
      <dgm:t>
        <a:bodyPr/>
        <a:lstStyle/>
        <a:p>
          <a:endParaRPr lang="zh-CN" altLang="en-US"/>
        </a:p>
      </dgm:t>
    </dgm:pt>
    <dgm:pt modelId="{3AEB282D-FC2C-4E6A-BAA7-87E68642935C}" type="sibTrans" cxnId="{88D09255-8BEF-4A82-BBAC-CBD0CB750393}">
      <dgm:prSet/>
      <dgm:spPr/>
      <dgm:t>
        <a:bodyPr/>
        <a:lstStyle/>
        <a:p>
          <a:endParaRPr lang="zh-CN" altLang="en-US"/>
        </a:p>
      </dgm:t>
    </dgm:pt>
    <dgm:pt modelId="{FAD564A1-F826-4668-BE21-429A7BA2AE6F}">
      <dgm:prSet/>
      <dgm:spPr/>
      <dgm:t>
        <a:bodyPr/>
        <a:lstStyle/>
        <a:p>
          <a:r>
            <a:rPr lang="en-US" altLang="zh-CN" b="1" dirty="0" smtClean="0"/>
            <a:t>9-10</a:t>
          </a:r>
          <a:r>
            <a:rPr lang="zh-CN" altLang="en-US" b="1" dirty="0" smtClean="0"/>
            <a:t>月</a:t>
          </a:r>
          <a:endParaRPr lang="zh-CN" altLang="en-US" b="1" dirty="0"/>
        </a:p>
      </dgm:t>
    </dgm:pt>
    <dgm:pt modelId="{608A0DFC-5633-443F-8147-0BFFEDB003BB}" type="parTrans" cxnId="{987228B9-3C07-4D0C-AA9C-029A4FCF4B2E}">
      <dgm:prSet/>
      <dgm:spPr/>
      <dgm:t>
        <a:bodyPr/>
        <a:lstStyle/>
        <a:p>
          <a:endParaRPr lang="zh-CN" altLang="en-US"/>
        </a:p>
      </dgm:t>
    </dgm:pt>
    <dgm:pt modelId="{209EFD89-F11F-408B-8987-CE33055C644D}" type="sibTrans" cxnId="{987228B9-3C07-4D0C-AA9C-029A4FCF4B2E}">
      <dgm:prSet/>
      <dgm:spPr/>
      <dgm:t>
        <a:bodyPr/>
        <a:lstStyle/>
        <a:p>
          <a:endParaRPr lang="zh-CN" altLang="en-US"/>
        </a:p>
      </dgm:t>
    </dgm:pt>
    <dgm:pt modelId="{3CBEB692-43E7-44E8-B85B-13EE386B8BDE}">
      <dgm:prSet/>
      <dgm:spPr/>
      <dgm:t>
        <a:bodyPr/>
        <a:lstStyle/>
        <a:p>
          <a:r>
            <a:rPr lang="zh-CN" altLang="en-US" b="1" dirty="0" smtClean="0"/>
            <a:t>表彰、成果转化、成果交流</a:t>
          </a:r>
          <a:endParaRPr lang="zh-CN" altLang="en-US" b="1" dirty="0"/>
        </a:p>
      </dgm:t>
    </dgm:pt>
    <dgm:pt modelId="{1C31CCC1-3501-4795-8ECF-39E0B38A7C40}" type="parTrans" cxnId="{6ADE6444-1CC1-4C69-907B-67360C477479}">
      <dgm:prSet/>
      <dgm:spPr/>
      <dgm:t>
        <a:bodyPr/>
        <a:lstStyle/>
        <a:p>
          <a:endParaRPr lang="zh-CN" altLang="en-US"/>
        </a:p>
      </dgm:t>
    </dgm:pt>
    <dgm:pt modelId="{95E287C4-AAB5-4D75-ACE5-111FEDF954C9}" type="sibTrans" cxnId="{6ADE6444-1CC1-4C69-907B-67360C477479}">
      <dgm:prSet/>
      <dgm:spPr/>
      <dgm:t>
        <a:bodyPr/>
        <a:lstStyle/>
        <a:p>
          <a:endParaRPr lang="zh-CN" altLang="en-US"/>
        </a:p>
      </dgm:t>
    </dgm:pt>
    <dgm:pt modelId="{CD2DEF36-5170-4551-AE13-D03C9D699576}">
      <dgm:prSet/>
      <dgm:spPr/>
      <dgm:t>
        <a:bodyPr/>
        <a:lstStyle/>
        <a:p>
          <a:r>
            <a:rPr lang="en-US" altLang="en-US" b="1" dirty="0" smtClean="0"/>
            <a:t>11-12</a:t>
          </a:r>
          <a:r>
            <a:rPr lang="zh-CN" altLang="en-US" b="1" dirty="0" smtClean="0"/>
            <a:t>月</a:t>
          </a:r>
          <a:endParaRPr lang="zh-CN" altLang="en-US" b="1" dirty="0"/>
        </a:p>
      </dgm:t>
    </dgm:pt>
    <dgm:pt modelId="{06328E97-DCEE-45A8-8DF9-5BA729E6CB72}" type="parTrans" cxnId="{3FEEC354-F819-4149-A035-DDBC434C1489}">
      <dgm:prSet/>
      <dgm:spPr/>
      <dgm:t>
        <a:bodyPr/>
        <a:lstStyle/>
        <a:p>
          <a:endParaRPr lang="zh-CN" altLang="en-US"/>
        </a:p>
      </dgm:t>
    </dgm:pt>
    <dgm:pt modelId="{71A64C07-9607-4FEC-ABA7-ADF17CFABE63}" type="sibTrans" cxnId="{3FEEC354-F819-4149-A035-DDBC434C1489}">
      <dgm:prSet/>
      <dgm:spPr/>
      <dgm:t>
        <a:bodyPr/>
        <a:lstStyle/>
        <a:p>
          <a:endParaRPr lang="zh-CN" altLang="en-US"/>
        </a:p>
      </dgm:t>
    </dgm:pt>
    <dgm:pt modelId="{78761134-62E6-4199-AF6F-47846C5784A0}" type="pres">
      <dgm:prSet presAssocID="{358A45B2-AEFC-4029-8455-C61BD0E42161}" presName="rootnode" presStyleCnt="0">
        <dgm:presLayoutVars>
          <dgm:chMax/>
          <dgm:chPref/>
          <dgm:dir/>
          <dgm:animLvl val="lvl"/>
        </dgm:presLayoutVars>
      </dgm:prSet>
      <dgm:spPr/>
      <dgm:t>
        <a:bodyPr/>
        <a:lstStyle/>
        <a:p>
          <a:endParaRPr lang="zh-CN" altLang="en-US"/>
        </a:p>
      </dgm:t>
    </dgm:pt>
    <dgm:pt modelId="{8434E4B6-5DDF-4DA6-9890-5316F92B7EBD}" type="pres">
      <dgm:prSet presAssocID="{977A3CE8-9F0A-4830-8D18-CAA14D7BD9D2}" presName="composite" presStyleCnt="0"/>
      <dgm:spPr/>
    </dgm:pt>
    <dgm:pt modelId="{F8C5B72E-71B6-41A2-84F9-87AC989D47F8}" type="pres">
      <dgm:prSet presAssocID="{977A3CE8-9F0A-4830-8D18-CAA14D7BD9D2}" presName="LShape" presStyleLbl="alignNode1" presStyleIdx="0" presStyleCnt="9" custLinFactNeighborX="-24234" custLinFactNeighborY="10626"/>
      <dgm:spPr/>
    </dgm:pt>
    <dgm:pt modelId="{A657ECA9-C6CA-40B6-A8BD-DE098915F816}" type="pres">
      <dgm:prSet presAssocID="{977A3CE8-9F0A-4830-8D18-CAA14D7BD9D2}" presName="ParentText" presStyleLbl="revTx" presStyleIdx="0" presStyleCnt="5" custLinFactNeighborX="-9845" custLinFactNeighborY="100">
        <dgm:presLayoutVars>
          <dgm:chMax val="0"/>
          <dgm:chPref val="0"/>
          <dgm:bulletEnabled val="1"/>
        </dgm:presLayoutVars>
      </dgm:prSet>
      <dgm:spPr/>
      <dgm:t>
        <a:bodyPr/>
        <a:lstStyle/>
        <a:p>
          <a:endParaRPr lang="zh-CN" altLang="en-US"/>
        </a:p>
      </dgm:t>
    </dgm:pt>
    <dgm:pt modelId="{282A0AD0-8BD1-472A-BB30-11F9FEC99544}" type="pres">
      <dgm:prSet presAssocID="{977A3CE8-9F0A-4830-8D18-CAA14D7BD9D2}" presName="Triangle" presStyleLbl="alignNode1" presStyleIdx="1" presStyleCnt="9" custLinFactX="-67967" custLinFactNeighborX="-100000" custLinFactNeighborY="97384"/>
      <dgm:spPr/>
    </dgm:pt>
    <dgm:pt modelId="{65191977-5CC2-4B96-9F47-784F68D037F9}" type="pres">
      <dgm:prSet presAssocID="{A1C3B230-0158-4AC4-ADE1-8D575FF6789D}" presName="sibTrans" presStyleCnt="0"/>
      <dgm:spPr/>
    </dgm:pt>
    <dgm:pt modelId="{CEB31614-53C6-4A84-9ED4-741D915E3B0E}" type="pres">
      <dgm:prSet presAssocID="{A1C3B230-0158-4AC4-ADE1-8D575FF6789D}" presName="space" presStyleCnt="0"/>
      <dgm:spPr/>
    </dgm:pt>
    <dgm:pt modelId="{AF8E0611-577F-4328-AF76-6EE1542242F2}" type="pres">
      <dgm:prSet presAssocID="{F349257A-6597-47ED-9CDD-8E89B6FC80E9}" presName="composite" presStyleCnt="0"/>
      <dgm:spPr/>
    </dgm:pt>
    <dgm:pt modelId="{141C1A46-5338-4DE8-BDDE-A206E87256F2}" type="pres">
      <dgm:prSet presAssocID="{F349257A-6597-47ED-9CDD-8E89B6FC80E9}" presName="LShape" presStyleLbl="alignNode1" presStyleIdx="2" presStyleCnt="9" custLinFactNeighborX="-33386" custLinFactNeighborY="19690"/>
      <dgm:spPr/>
    </dgm:pt>
    <dgm:pt modelId="{98466504-E231-41AF-9157-ED704131E8A4}" type="pres">
      <dgm:prSet presAssocID="{F349257A-6597-47ED-9CDD-8E89B6FC80E9}" presName="ParentText" presStyleLbl="revTx" presStyleIdx="1" presStyleCnt="5" custLinFactNeighborX="-31918" custLinFactNeighborY="23113">
        <dgm:presLayoutVars>
          <dgm:chMax val="0"/>
          <dgm:chPref val="0"/>
          <dgm:bulletEnabled val="1"/>
        </dgm:presLayoutVars>
      </dgm:prSet>
      <dgm:spPr/>
      <dgm:t>
        <a:bodyPr/>
        <a:lstStyle/>
        <a:p>
          <a:endParaRPr lang="zh-CN" altLang="en-US"/>
        </a:p>
      </dgm:t>
    </dgm:pt>
    <dgm:pt modelId="{FE3A0790-9AA1-49FB-901C-326E4C72D236}" type="pres">
      <dgm:prSet presAssocID="{F349257A-6597-47ED-9CDD-8E89B6FC80E9}" presName="Triangle" presStyleLbl="alignNode1" presStyleIdx="3" presStyleCnt="9" custLinFactX="-67967" custLinFactNeighborX="-100000" custLinFactNeighborY="97384"/>
      <dgm:spPr/>
    </dgm:pt>
    <dgm:pt modelId="{6A0A8A2B-A5FA-4799-AAD4-C6EC458A1A15}" type="pres">
      <dgm:prSet presAssocID="{BEFC4128-DA4B-4FD3-8840-DAD899EF8030}" presName="sibTrans" presStyleCnt="0"/>
      <dgm:spPr/>
    </dgm:pt>
    <dgm:pt modelId="{4DE0FA7D-EB2E-4446-BE03-3AA060ECAE07}" type="pres">
      <dgm:prSet presAssocID="{BEFC4128-DA4B-4FD3-8840-DAD899EF8030}" presName="space" presStyleCnt="0"/>
      <dgm:spPr/>
    </dgm:pt>
    <dgm:pt modelId="{8363D8FA-8A7E-4BCC-919D-2052AE395828}" type="pres">
      <dgm:prSet presAssocID="{565CDC15-2C57-47F1-A219-9623B613AC82}" presName="composite" presStyleCnt="0"/>
      <dgm:spPr/>
    </dgm:pt>
    <dgm:pt modelId="{CECAAF18-9BE4-4998-A9C6-449487F60A9E}" type="pres">
      <dgm:prSet presAssocID="{565CDC15-2C57-47F1-A219-9623B613AC82}" presName="LShape" presStyleLbl="alignNode1" presStyleIdx="4" presStyleCnt="9" custLinFactNeighborX="-39272" custLinFactNeighborY="33540"/>
      <dgm:spPr/>
    </dgm:pt>
    <dgm:pt modelId="{682BF43B-4D3F-4392-805C-CE6FDA3CF6AB}" type="pres">
      <dgm:prSet presAssocID="{565CDC15-2C57-47F1-A219-9623B613AC82}" presName="ParentText" presStyleLbl="revTx" presStyleIdx="2" presStyleCnt="5" custLinFactNeighborX="-43491" custLinFactNeighborY="25470">
        <dgm:presLayoutVars>
          <dgm:chMax val="0"/>
          <dgm:chPref val="0"/>
          <dgm:bulletEnabled val="1"/>
        </dgm:presLayoutVars>
      </dgm:prSet>
      <dgm:spPr/>
      <dgm:t>
        <a:bodyPr/>
        <a:lstStyle/>
        <a:p>
          <a:endParaRPr lang="zh-CN" altLang="en-US"/>
        </a:p>
      </dgm:t>
    </dgm:pt>
    <dgm:pt modelId="{718DB98C-4B4E-45F8-A2A1-F628DE5518FC}" type="pres">
      <dgm:prSet presAssocID="{565CDC15-2C57-47F1-A219-9623B613AC82}" presName="Triangle" presStyleLbl="alignNode1" presStyleIdx="5" presStyleCnt="9" custLinFactX="-100000" custLinFactY="66994" custLinFactNeighborX="-116203" custLinFactNeighborY="100000"/>
      <dgm:spPr/>
    </dgm:pt>
    <dgm:pt modelId="{24D2FA3E-EAE4-43E9-9F82-F944AA3D7264}" type="pres">
      <dgm:prSet presAssocID="{A527A1B5-488D-4BD5-A0F6-9675D82C6A6C}" presName="sibTrans" presStyleCnt="0"/>
      <dgm:spPr/>
    </dgm:pt>
    <dgm:pt modelId="{955BA8C2-B6C9-45EA-967D-D05643F13C02}" type="pres">
      <dgm:prSet presAssocID="{A527A1B5-488D-4BD5-A0F6-9675D82C6A6C}" presName="space" presStyleCnt="0"/>
      <dgm:spPr/>
    </dgm:pt>
    <dgm:pt modelId="{0D5BA81F-F4F9-4DCB-9005-BBE83E2DD599}" type="pres">
      <dgm:prSet presAssocID="{5A0271BA-8C15-4D27-AB19-B31B30C90230}" presName="composite" presStyleCnt="0"/>
      <dgm:spPr/>
    </dgm:pt>
    <dgm:pt modelId="{4D1AED87-5CBC-4DC2-87D7-44F99461EAC0}" type="pres">
      <dgm:prSet presAssocID="{5A0271BA-8C15-4D27-AB19-B31B30C90230}" presName="LShape" presStyleLbl="alignNode1" presStyleIdx="6" presStyleCnt="9" custLinFactNeighborX="-41321" custLinFactNeighborY="55344"/>
      <dgm:spPr/>
      <dgm:t>
        <a:bodyPr/>
        <a:lstStyle/>
        <a:p>
          <a:endParaRPr lang="zh-CN" altLang="en-US"/>
        </a:p>
      </dgm:t>
    </dgm:pt>
    <dgm:pt modelId="{D1871822-B11C-4D1A-9B20-FDB01319B011}" type="pres">
      <dgm:prSet presAssocID="{5A0271BA-8C15-4D27-AB19-B31B30C90230}" presName="ParentText" presStyleLbl="revTx" presStyleIdx="3" presStyleCnt="5" custLinFactNeighborX="-50477" custLinFactNeighborY="47486">
        <dgm:presLayoutVars>
          <dgm:chMax val="0"/>
          <dgm:chPref val="0"/>
          <dgm:bulletEnabled val="1"/>
        </dgm:presLayoutVars>
      </dgm:prSet>
      <dgm:spPr/>
      <dgm:t>
        <a:bodyPr/>
        <a:lstStyle/>
        <a:p>
          <a:endParaRPr lang="zh-CN" altLang="en-US"/>
        </a:p>
      </dgm:t>
    </dgm:pt>
    <dgm:pt modelId="{AB6034BF-4A9F-417B-90E3-C66DCD025E15}" type="pres">
      <dgm:prSet presAssocID="{5A0271BA-8C15-4D27-AB19-B31B30C90230}" presName="Triangle" presStyleLbl="alignNode1" presStyleIdx="7" presStyleCnt="9" custLinFactX="-100000" custLinFactY="100000" custLinFactNeighborX="-138117" custLinFactNeighborY="126050"/>
      <dgm:spPr/>
    </dgm:pt>
    <dgm:pt modelId="{FE5A8914-3EFB-4FA9-B554-1AC19BB9E6B9}" type="pres">
      <dgm:prSet presAssocID="{B4FF7CA9-3944-43AF-B2B2-D1A6540256D1}" presName="sibTrans" presStyleCnt="0"/>
      <dgm:spPr/>
    </dgm:pt>
    <dgm:pt modelId="{9E098226-4BA6-4F30-B222-AD4FCC1A2CDE}" type="pres">
      <dgm:prSet presAssocID="{B4FF7CA9-3944-43AF-B2B2-D1A6540256D1}" presName="space" presStyleCnt="0"/>
      <dgm:spPr/>
    </dgm:pt>
    <dgm:pt modelId="{CDAEB8BF-5E0A-481B-B592-58CF9B3C3E8D}" type="pres">
      <dgm:prSet presAssocID="{3CBEB692-43E7-44E8-B85B-13EE386B8BDE}" presName="composite" presStyleCnt="0"/>
      <dgm:spPr/>
    </dgm:pt>
    <dgm:pt modelId="{9F70E542-E3BC-4B4B-89B9-AD26E8763814}" type="pres">
      <dgm:prSet presAssocID="{3CBEB692-43E7-44E8-B85B-13EE386B8BDE}" presName="LShape" presStyleLbl="alignNode1" presStyleIdx="8" presStyleCnt="9" custLinFactNeighborX="-45847" custLinFactNeighborY="54950"/>
      <dgm:spPr/>
    </dgm:pt>
    <dgm:pt modelId="{DFDAE364-86A4-443A-B5FE-E36EE880E476}" type="pres">
      <dgm:prSet presAssocID="{3CBEB692-43E7-44E8-B85B-13EE386B8BDE}" presName="ParentText" presStyleLbl="revTx" presStyleIdx="4" presStyleCnt="5" custLinFactNeighborX="-49554" custLinFactNeighborY="50101">
        <dgm:presLayoutVars>
          <dgm:chMax val="0"/>
          <dgm:chPref val="0"/>
          <dgm:bulletEnabled val="1"/>
        </dgm:presLayoutVars>
      </dgm:prSet>
      <dgm:spPr/>
      <dgm:t>
        <a:bodyPr/>
        <a:lstStyle/>
        <a:p>
          <a:endParaRPr lang="zh-CN" altLang="en-US"/>
        </a:p>
      </dgm:t>
    </dgm:pt>
  </dgm:ptLst>
  <dgm:cxnLst>
    <dgm:cxn modelId="{BA55AC5D-FE96-4A22-BFC3-C2A33C3E0B6F}" type="presOf" srcId="{CD2DEF36-5170-4551-AE13-D03C9D699576}" destId="{DFDAE364-86A4-443A-B5FE-E36EE880E476}" srcOrd="0" destOrd="1" presId="urn:microsoft.com/office/officeart/2009/3/layout/StepUpProcess"/>
    <dgm:cxn modelId="{C9CDFB0B-3BEA-4019-9A40-C8067EF8AF4C}" srcId="{358A45B2-AEFC-4029-8455-C61BD0E42161}" destId="{565CDC15-2C57-47F1-A219-9623B613AC82}" srcOrd="2" destOrd="0" parTransId="{133758CE-B38F-40D3-BBE7-0B050FB989BA}" sibTransId="{A527A1B5-488D-4BD5-A0F6-9675D82C6A6C}"/>
    <dgm:cxn modelId="{9B6B83FF-4BA7-41FE-A0BC-0A6A036A85B7}" type="presOf" srcId="{F349257A-6597-47ED-9CDD-8E89B6FC80E9}" destId="{98466504-E231-41AF-9157-ED704131E8A4}" srcOrd="0" destOrd="0" presId="urn:microsoft.com/office/officeart/2009/3/layout/StepUpProcess"/>
    <dgm:cxn modelId="{D9533A56-BE03-4049-A714-8AAA2E3691A2}" srcId="{977A3CE8-9F0A-4830-8D18-CAA14D7BD9D2}" destId="{7A51E856-B16C-48A4-9257-773B1AD0FD0D}" srcOrd="0" destOrd="0" parTransId="{B2139A00-3BBD-464A-BE8C-D148978539F9}" sibTransId="{F2F3F2E1-426E-4B56-9785-DDEF1516E97F}"/>
    <dgm:cxn modelId="{85B7A9F3-3E85-4E4E-97C3-F1DC2176874B}" type="presOf" srcId="{565CDC15-2C57-47F1-A219-9623B613AC82}" destId="{682BF43B-4D3F-4392-805C-CE6FDA3CF6AB}" srcOrd="0" destOrd="0" presId="urn:microsoft.com/office/officeart/2009/3/layout/StepUpProcess"/>
    <dgm:cxn modelId="{43D44F7B-9AB4-494E-8694-044C9844ECB6}" srcId="{358A45B2-AEFC-4029-8455-C61BD0E42161}" destId="{977A3CE8-9F0A-4830-8D18-CAA14D7BD9D2}" srcOrd="0" destOrd="0" parTransId="{841472DD-6FA3-4D3A-AC3A-97FC784A588C}" sibTransId="{A1C3B230-0158-4AC4-ADE1-8D575FF6789D}"/>
    <dgm:cxn modelId="{90A4A4AD-FDC4-41F2-9B13-FE09E5DAC240}" type="presOf" srcId="{5A0271BA-8C15-4D27-AB19-B31B30C90230}" destId="{D1871822-B11C-4D1A-9B20-FDB01319B011}" srcOrd="0" destOrd="0" presId="urn:microsoft.com/office/officeart/2009/3/layout/StepUpProcess"/>
    <dgm:cxn modelId="{DF42DB3D-57BB-4793-A885-30B2854BABE9}" srcId="{358A45B2-AEFC-4029-8455-C61BD0E42161}" destId="{F349257A-6597-47ED-9CDD-8E89B6FC80E9}" srcOrd="1" destOrd="0" parTransId="{2765C0E5-54D1-484E-B953-F7C38BBC344C}" sibTransId="{BEFC4128-DA4B-4FD3-8840-DAD899EF8030}"/>
    <dgm:cxn modelId="{6ADE6444-1CC1-4C69-907B-67360C477479}" srcId="{358A45B2-AEFC-4029-8455-C61BD0E42161}" destId="{3CBEB692-43E7-44E8-B85B-13EE386B8BDE}" srcOrd="4" destOrd="0" parTransId="{1C31CCC1-3501-4795-8ECF-39E0B38A7C40}" sibTransId="{95E287C4-AAB5-4D75-ACE5-111FEDF954C9}"/>
    <dgm:cxn modelId="{FBB19698-9AF9-415E-98C0-629C0CD3BEA2}" srcId="{F349257A-6597-47ED-9CDD-8E89B6FC80E9}" destId="{604314D1-608F-4B98-8AD4-D42A7A7F2C87}" srcOrd="0" destOrd="0" parTransId="{F6951C79-87E1-403B-8049-FD259CD9078D}" sibTransId="{62585327-DA05-4068-9201-5B44F8D34D66}"/>
    <dgm:cxn modelId="{88D09255-8BEF-4A82-BBAC-CBD0CB750393}" srcId="{565CDC15-2C57-47F1-A219-9623B613AC82}" destId="{D411729C-AEE2-409E-A850-B9161B189563}" srcOrd="0" destOrd="0" parTransId="{BAA2C7A5-1F7C-412A-971E-858184405BD9}" sibTransId="{3AEB282D-FC2C-4E6A-BAA7-87E68642935C}"/>
    <dgm:cxn modelId="{3E7CD035-4E93-4587-A6B2-B22B6C8B2AD2}" type="presOf" srcId="{FAD564A1-F826-4668-BE21-429A7BA2AE6F}" destId="{D1871822-B11C-4D1A-9B20-FDB01319B011}" srcOrd="0" destOrd="1" presId="urn:microsoft.com/office/officeart/2009/3/layout/StepUpProcess"/>
    <dgm:cxn modelId="{74459419-147E-4625-A9DD-6E570BC3A750}" type="presOf" srcId="{3CBEB692-43E7-44E8-B85B-13EE386B8BDE}" destId="{DFDAE364-86A4-443A-B5FE-E36EE880E476}" srcOrd="0" destOrd="0" presId="urn:microsoft.com/office/officeart/2009/3/layout/StepUpProcess"/>
    <dgm:cxn modelId="{C8267D46-D124-4548-9C22-D5BAE1B08F24}" srcId="{358A45B2-AEFC-4029-8455-C61BD0E42161}" destId="{5A0271BA-8C15-4D27-AB19-B31B30C90230}" srcOrd="3" destOrd="0" parTransId="{CCA57CC7-4C6F-4C61-B65B-8736A9DA36CB}" sibTransId="{B4FF7CA9-3944-43AF-B2B2-D1A6540256D1}"/>
    <dgm:cxn modelId="{AB895535-F7FE-49FF-AB4B-ACB6183749F2}" type="presOf" srcId="{7A51E856-B16C-48A4-9257-773B1AD0FD0D}" destId="{A657ECA9-C6CA-40B6-A8BD-DE098915F816}" srcOrd="0" destOrd="1" presId="urn:microsoft.com/office/officeart/2009/3/layout/StepUpProcess"/>
    <dgm:cxn modelId="{00002DB0-348F-45CA-B2EC-DBABDC516017}" type="presOf" srcId="{358A45B2-AEFC-4029-8455-C61BD0E42161}" destId="{78761134-62E6-4199-AF6F-47846C5784A0}" srcOrd="0" destOrd="0" presId="urn:microsoft.com/office/officeart/2009/3/layout/StepUpProcess"/>
    <dgm:cxn modelId="{3FEEC354-F819-4149-A035-DDBC434C1489}" srcId="{3CBEB692-43E7-44E8-B85B-13EE386B8BDE}" destId="{CD2DEF36-5170-4551-AE13-D03C9D699576}" srcOrd="0" destOrd="0" parTransId="{06328E97-DCEE-45A8-8DF9-5BA729E6CB72}" sibTransId="{71A64C07-9607-4FEC-ABA7-ADF17CFABE63}"/>
    <dgm:cxn modelId="{987228B9-3C07-4D0C-AA9C-029A4FCF4B2E}" srcId="{5A0271BA-8C15-4D27-AB19-B31B30C90230}" destId="{FAD564A1-F826-4668-BE21-429A7BA2AE6F}" srcOrd="0" destOrd="0" parTransId="{608A0DFC-5633-443F-8147-0BFFEDB003BB}" sibTransId="{209EFD89-F11F-408B-8987-CE33055C644D}"/>
    <dgm:cxn modelId="{5237955C-863C-4ABF-94AA-57A0E69AA37D}" type="presOf" srcId="{604314D1-608F-4B98-8AD4-D42A7A7F2C87}" destId="{98466504-E231-41AF-9157-ED704131E8A4}" srcOrd="0" destOrd="1" presId="urn:microsoft.com/office/officeart/2009/3/layout/StepUpProcess"/>
    <dgm:cxn modelId="{97950D67-8EDE-47FD-AFE0-0AB60E08FDBE}" type="presOf" srcId="{977A3CE8-9F0A-4830-8D18-CAA14D7BD9D2}" destId="{A657ECA9-C6CA-40B6-A8BD-DE098915F816}" srcOrd="0" destOrd="0" presId="urn:microsoft.com/office/officeart/2009/3/layout/StepUpProcess"/>
    <dgm:cxn modelId="{18AB3A01-75B1-4C95-A7D1-43E4B28A9727}" type="presOf" srcId="{D411729C-AEE2-409E-A850-B9161B189563}" destId="{682BF43B-4D3F-4392-805C-CE6FDA3CF6AB}" srcOrd="0" destOrd="1" presId="urn:microsoft.com/office/officeart/2009/3/layout/StepUpProcess"/>
    <dgm:cxn modelId="{0A230456-24BF-4748-A626-E1D5065728DC}" type="presParOf" srcId="{78761134-62E6-4199-AF6F-47846C5784A0}" destId="{8434E4B6-5DDF-4DA6-9890-5316F92B7EBD}" srcOrd="0" destOrd="0" presId="urn:microsoft.com/office/officeart/2009/3/layout/StepUpProcess"/>
    <dgm:cxn modelId="{857BF6F9-1192-4780-907F-C246D1976CC4}" type="presParOf" srcId="{8434E4B6-5DDF-4DA6-9890-5316F92B7EBD}" destId="{F8C5B72E-71B6-41A2-84F9-87AC989D47F8}" srcOrd="0" destOrd="0" presId="urn:microsoft.com/office/officeart/2009/3/layout/StepUpProcess"/>
    <dgm:cxn modelId="{F21AFA96-7DC9-4174-91C2-FBD56FB57F38}" type="presParOf" srcId="{8434E4B6-5DDF-4DA6-9890-5316F92B7EBD}" destId="{A657ECA9-C6CA-40B6-A8BD-DE098915F816}" srcOrd="1" destOrd="0" presId="urn:microsoft.com/office/officeart/2009/3/layout/StepUpProcess"/>
    <dgm:cxn modelId="{E5D7CF31-B319-49C6-8167-66FFDE3A325F}" type="presParOf" srcId="{8434E4B6-5DDF-4DA6-9890-5316F92B7EBD}" destId="{282A0AD0-8BD1-472A-BB30-11F9FEC99544}" srcOrd="2" destOrd="0" presId="urn:microsoft.com/office/officeart/2009/3/layout/StepUpProcess"/>
    <dgm:cxn modelId="{47852E7F-3191-4342-B0FA-FCA60D90CFA9}" type="presParOf" srcId="{78761134-62E6-4199-AF6F-47846C5784A0}" destId="{65191977-5CC2-4B96-9F47-784F68D037F9}" srcOrd="1" destOrd="0" presId="urn:microsoft.com/office/officeart/2009/3/layout/StepUpProcess"/>
    <dgm:cxn modelId="{7E000C3D-3B03-4016-822F-2D406C72BE87}" type="presParOf" srcId="{65191977-5CC2-4B96-9F47-784F68D037F9}" destId="{CEB31614-53C6-4A84-9ED4-741D915E3B0E}" srcOrd="0" destOrd="0" presId="urn:microsoft.com/office/officeart/2009/3/layout/StepUpProcess"/>
    <dgm:cxn modelId="{64AA1A65-4B17-45EC-BBCF-400E2938A56A}" type="presParOf" srcId="{78761134-62E6-4199-AF6F-47846C5784A0}" destId="{AF8E0611-577F-4328-AF76-6EE1542242F2}" srcOrd="2" destOrd="0" presId="urn:microsoft.com/office/officeart/2009/3/layout/StepUpProcess"/>
    <dgm:cxn modelId="{82307797-F614-4F8F-A4DD-612AA7CA8BC3}" type="presParOf" srcId="{AF8E0611-577F-4328-AF76-6EE1542242F2}" destId="{141C1A46-5338-4DE8-BDDE-A206E87256F2}" srcOrd="0" destOrd="0" presId="urn:microsoft.com/office/officeart/2009/3/layout/StepUpProcess"/>
    <dgm:cxn modelId="{CD79186F-FC68-4520-B2CC-8E26D59C81F8}" type="presParOf" srcId="{AF8E0611-577F-4328-AF76-6EE1542242F2}" destId="{98466504-E231-41AF-9157-ED704131E8A4}" srcOrd="1" destOrd="0" presId="urn:microsoft.com/office/officeart/2009/3/layout/StepUpProcess"/>
    <dgm:cxn modelId="{97058B95-B1B0-404E-99F6-1F5328C1FAEA}" type="presParOf" srcId="{AF8E0611-577F-4328-AF76-6EE1542242F2}" destId="{FE3A0790-9AA1-49FB-901C-326E4C72D236}" srcOrd="2" destOrd="0" presId="urn:microsoft.com/office/officeart/2009/3/layout/StepUpProcess"/>
    <dgm:cxn modelId="{4A420EC0-61E8-437C-B269-A37AA2AA2734}" type="presParOf" srcId="{78761134-62E6-4199-AF6F-47846C5784A0}" destId="{6A0A8A2B-A5FA-4799-AAD4-C6EC458A1A15}" srcOrd="3" destOrd="0" presId="urn:microsoft.com/office/officeart/2009/3/layout/StepUpProcess"/>
    <dgm:cxn modelId="{557F9230-A373-441F-8294-FCD2512A40D7}" type="presParOf" srcId="{6A0A8A2B-A5FA-4799-AAD4-C6EC458A1A15}" destId="{4DE0FA7D-EB2E-4446-BE03-3AA060ECAE07}" srcOrd="0" destOrd="0" presId="urn:microsoft.com/office/officeart/2009/3/layout/StepUpProcess"/>
    <dgm:cxn modelId="{930CD191-8FF4-4FF4-817E-BC2519FC34FF}" type="presParOf" srcId="{78761134-62E6-4199-AF6F-47846C5784A0}" destId="{8363D8FA-8A7E-4BCC-919D-2052AE395828}" srcOrd="4" destOrd="0" presId="urn:microsoft.com/office/officeart/2009/3/layout/StepUpProcess"/>
    <dgm:cxn modelId="{06A6244D-18B1-47F0-9438-B97E99B42BE3}" type="presParOf" srcId="{8363D8FA-8A7E-4BCC-919D-2052AE395828}" destId="{CECAAF18-9BE4-4998-A9C6-449487F60A9E}" srcOrd="0" destOrd="0" presId="urn:microsoft.com/office/officeart/2009/3/layout/StepUpProcess"/>
    <dgm:cxn modelId="{83163317-2B66-472D-A988-9EB4B3D7422A}" type="presParOf" srcId="{8363D8FA-8A7E-4BCC-919D-2052AE395828}" destId="{682BF43B-4D3F-4392-805C-CE6FDA3CF6AB}" srcOrd="1" destOrd="0" presId="urn:microsoft.com/office/officeart/2009/3/layout/StepUpProcess"/>
    <dgm:cxn modelId="{4DFF28BA-70C6-4C04-A270-0AECDAF8AA99}" type="presParOf" srcId="{8363D8FA-8A7E-4BCC-919D-2052AE395828}" destId="{718DB98C-4B4E-45F8-A2A1-F628DE5518FC}" srcOrd="2" destOrd="0" presId="urn:microsoft.com/office/officeart/2009/3/layout/StepUpProcess"/>
    <dgm:cxn modelId="{A878E62C-16B6-4E3A-8E03-5004A009DD40}" type="presParOf" srcId="{78761134-62E6-4199-AF6F-47846C5784A0}" destId="{24D2FA3E-EAE4-43E9-9F82-F944AA3D7264}" srcOrd="5" destOrd="0" presId="urn:microsoft.com/office/officeart/2009/3/layout/StepUpProcess"/>
    <dgm:cxn modelId="{635DE61D-7A93-47D1-8A27-922D07D83B6A}" type="presParOf" srcId="{24D2FA3E-EAE4-43E9-9F82-F944AA3D7264}" destId="{955BA8C2-B6C9-45EA-967D-D05643F13C02}" srcOrd="0" destOrd="0" presId="urn:microsoft.com/office/officeart/2009/3/layout/StepUpProcess"/>
    <dgm:cxn modelId="{1F353FD6-7BC1-46DC-BE40-30F1A3227887}" type="presParOf" srcId="{78761134-62E6-4199-AF6F-47846C5784A0}" destId="{0D5BA81F-F4F9-4DCB-9005-BBE83E2DD599}" srcOrd="6" destOrd="0" presId="urn:microsoft.com/office/officeart/2009/3/layout/StepUpProcess"/>
    <dgm:cxn modelId="{1427CC89-3B52-49C5-9728-03A7BF13F1D5}" type="presParOf" srcId="{0D5BA81F-F4F9-4DCB-9005-BBE83E2DD599}" destId="{4D1AED87-5CBC-4DC2-87D7-44F99461EAC0}" srcOrd="0" destOrd="0" presId="urn:microsoft.com/office/officeart/2009/3/layout/StepUpProcess"/>
    <dgm:cxn modelId="{35FC20CA-E4DD-457A-91EC-C25F22990EB1}" type="presParOf" srcId="{0D5BA81F-F4F9-4DCB-9005-BBE83E2DD599}" destId="{D1871822-B11C-4D1A-9B20-FDB01319B011}" srcOrd="1" destOrd="0" presId="urn:microsoft.com/office/officeart/2009/3/layout/StepUpProcess"/>
    <dgm:cxn modelId="{2D6B83A1-312C-404C-B5E4-A1C7EF637DE3}" type="presParOf" srcId="{0D5BA81F-F4F9-4DCB-9005-BBE83E2DD599}" destId="{AB6034BF-4A9F-417B-90E3-C66DCD025E15}" srcOrd="2" destOrd="0" presId="urn:microsoft.com/office/officeart/2009/3/layout/StepUpProcess"/>
    <dgm:cxn modelId="{49CE78BD-2A88-4141-9AAF-844130693B0C}" type="presParOf" srcId="{78761134-62E6-4199-AF6F-47846C5784A0}" destId="{FE5A8914-3EFB-4FA9-B554-1AC19BB9E6B9}" srcOrd="7" destOrd="0" presId="urn:microsoft.com/office/officeart/2009/3/layout/StepUpProcess"/>
    <dgm:cxn modelId="{6EF5EA2F-C38C-44F2-8271-6B5B878064D3}" type="presParOf" srcId="{FE5A8914-3EFB-4FA9-B554-1AC19BB9E6B9}" destId="{9E098226-4BA6-4F30-B222-AD4FCC1A2CDE}" srcOrd="0" destOrd="0" presId="urn:microsoft.com/office/officeart/2009/3/layout/StepUpProcess"/>
    <dgm:cxn modelId="{9D79DF42-C81B-4131-994E-E2488AD644C0}" type="presParOf" srcId="{78761134-62E6-4199-AF6F-47846C5784A0}" destId="{CDAEB8BF-5E0A-481B-B592-58CF9B3C3E8D}" srcOrd="8" destOrd="0" presId="urn:microsoft.com/office/officeart/2009/3/layout/StepUpProcess"/>
    <dgm:cxn modelId="{DC28CC7E-7A18-4DCC-A145-A4D606D8D552}" type="presParOf" srcId="{CDAEB8BF-5E0A-481B-B592-58CF9B3C3E8D}" destId="{9F70E542-E3BC-4B4B-89B9-AD26E8763814}" srcOrd="0" destOrd="0" presId="urn:microsoft.com/office/officeart/2009/3/layout/StepUpProcess"/>
    <dgm:cxn modelId="{BE497B50-A622-4C23-A182-57AD4561D8D5}" type="presParOf" srcId="{CDAEB8BF-5E0A-481B-B592-58CF9B3C3E8D}" destId="{DFDAE364-86A4-443A-B5FE-E36EE880E476}" srcOrd="1" destOrd="0" presId="urn:microsoft.com/office/officeart/2009/3/layout/StepUp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50CACF18-72B8-4D86-B253-1984AED1F750}"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03448793-A4E6-4837-A8A7-08B6DE90878E}">
      <dgm:prSet phldrT="[文本]">
        <dgm:style>
          <a:lnRef idx="2">
            <a:schemeClr val="accent2"/>
          </a:lnRef>
          <a:fillRef idx="1">
            <a:schemeClr val="lt1"/>
          </a:fillRef>
          <a:effectRef idx="0">
            <a:schemeClr val="accent2"/>
          </a:effectRef>
          <a:fontRef idx="minor">
            <a:schemeClr val="dk1"/>
          </a:fontRef>
        </dgm:style>
      </dgm:prSet>
      <dgm:spPr/>
      <dgm:t>
        <a:bodyPr/>
        <a:lstStyle/>
        <a:p>
          <a:r>
            <a:rPr lang="zh-CN" altLang="en-US" b="1" dirty="0" smtClean="0">
              <a:effectLst>
                <a:outerShdw blurRad="38100" dist="38100" dir="2700000" algn="tl">
                  <a:srgbClr val="000000">
                    <a:alpha val="43137"/>
                  </a:srgbClr>
                </a:outerShdw>
              </a:effectLst>
            </a:rPr>
            <a:t>社会实践的策划与申报</a:t>
          </a:r>
          <a:endParaRPr lang="zh-CN" altLang="en-US" b="1" dirty="0">
            <a:effectLst>
              <a:outerShdw blurRad="38100" dist="38100" dir="2700000" algn="tl">
                <a:srgbClr val="000000">
                  <a:alpha val="43137"/>
                </a:srgbClr>
              </a:outerShdw>
            </a:effectLst>
          </a:endParaRPr>
        </a:p>
      </dgm:t>
    </dgm:pt>
    <dgm:pt modelId="{3232B999-724C-49EF-848B-B84262505BD0}" type="parTrans" cxnId="{D45DEEBE-762E-448F-AD11-A3BB6C7E76AB}">
      <dgm:prSet/>
      <dgm:spPr/>
      <dgm:t>
        <a:bodyPr/>
        <a:lstStyle/>
        <a:p>
          <a:endParaRPr lang="zh-CN" altLang="en-US"/>
        </a:p>
      </dgm:t>
    </dgm:pt>
    <dgm:pt modelId="{EB197717-4FA1-485C-9185-5724E909554D}" type="sibTrans" cxnId="{D45DEEBE-762E-448F-AD11-A3BB6C7E76AB}">
      <dgm:prSet/>
      <dgm:spPr/>
      <dgm:t>
        <a:bodyPr/>
        <a:lstStyle/>
        <a:p>
          <a:endParaRPr lang="zh-CN" altLang="en-US"/>
        </a:p>
      </dgm:t>
    </dgm:pt>
    <dgm:pt modelId="{90160E99-DCB1-47C1-A3E3-3013159AE30E}">
      <dgm:prSet phldrT="[文本]">
        <dgm:style>
          <a:lnRef idx="0">
            <a:schemeClr val="accent2"/>
          </a:lnRef>
          <a:fillRef idx="3">
            <a:schemeClr val="accent2"/>
          </a:fillRef>
          <a:effectRef idx="3">
            <a:schemeClr val="accent2"/>
          </a:effectRef>
          <a:fontRef idx="minor">
            <a:schemeClr val="lt1"/>
          </a:fontRef>
        </dgm:style>
      </dgm:prSet>
      <dgm:spPr/>
      <dgm:t>
        <a:bodyPr/>
        <a:lstStyle/>
        <a:p>
          <a:r>
            <a:rPr lang="en-US" altLang="zh-CN" dirty="0" smtClean="0"/>
            <a:t>2.4</a:t>
          </a:r>
          <a:endParaRPr lang="zh-CN" altLang="en-US" dirty="0"/>
        </a:p>
      </dgm:t>
    </dgm:pt>
    <dgm:pt modelId="{C0513BFC-01BE-4804-A1BB-580037BD0A4D}" type="parTrans" cxnId="{4AFE69C2-0071-4977-B13C-75163FBE4E25}">
      <dgm:prSet/>
      <dgm:spPr/>
      <dgm:t>
        <a:bodyPr/>
        <a:lstStyle/>
        <a:p>
          <a:endParaRPr lang="zh-CN" altLang="en-US"/>
        </a:p>
      </dgm:t>
    </dgm:pt>
    <dgm:pt modelId="{CCADC583-ACCB-4253-8842-7E032AA96111}" type="sibTrans" cxnId="{4AFE69C2-0071-4977-B13C-75163FBE4E25}">
      <dgm:prSet/>
      <dgm:spPr/>
      <dgm:t>
        <a:bodyPr/>
        <a:lstStyle/>
        <a:p>
          <a:endParaRPr lang="zh-CN" altLang="en-US"/>
        </a:p>
      </dgm:t>
    </dgm:pt>
    <dgm:pt modelId="{A96A314A-DC39-4555-B22F-78D87EBB8650}" type="pres">
      <dgm:prSet presAssocID="{50CACF18-72B8-4D86-B253-1984AED1F750}" presName="linearFlow" presStyleCnt="0">
        <dgm:presLayoutVars>
          <dgm:dir/>
          <dgm:animLvl val="lvl"/>
          <dgm:resizeHandles val="exact"/>
        </dgm:presLayoutVars>
      </dgm:prSet>
      <dgm:spPr/>
      <dgm:t>
        <a:bodyPr/>
        <a:lstStyle/>
        <a:p>
          <a:endParaRPr lang="zh-CN" altLang="en-US"/>
        </a:p>
      </dgm:t>
    </dgm:pt>
    <dgm:pt modelId="{C1D5D2D4-D109-4819-8E54-3FE218E9AF2D}" type="pres">
      <dgm:prSet presAssocID="{90160E99-DCB1-47C1-A3E3-3013159AE30E}" presName="composite" presStyleCnt="0"/>
      <dgm:spPr/>
    </dgm:pt>
    <dgm:pt modelId="{30CB5BAC-014E-42FD-B8E3-F7743A04CD11}" type="pres">
      <dgm:prSet presAssocID="{90160E99-DCB1-47C1-A3E3-3013159AE30E}" presName="parentText" presStyleLbl="alignNode1" presStyleIdx="0" presStyleCnt="1">
        <dgm:presLayoutVars>
          <dgm:chMax val="1"/>
          <dgm:bulletEnabled val="1"/>
        </dgm:presLayoutVars>
      </dgm:prSet>
      <dgm:spPr/>
      <dgm:t>
        <a:bodyPr/>
        <a:lstStyle/>
        <a:p>
          <a:endParaRPr lang="zh-CN" altLang="en-US"/>
        </a:p>
      </dgm:t>
    </dgm:pt>
    <dgm:pt modelId="{652A71CC-6C22-4A31-AEB8-E5E75F6EAE11}" type="pres">
      <dgm:prSet presAssocID="{90160E99-DCB1-47C1-A3E3-3013159AE30E}" presName="descendantText" presStyleLbl="alignAcc1" presStyleIdx="0" presStyleCnt="1">
        <dgm:presLayoutVars>
          <dgm:bulletEnabled val="1"/>
        </dgm:presLayoutVars>
      </dgm:prSet>
      <dgm:spPr/>
      <dgm:t>
        <a:bodyPr/>
        <a:lstStyle/>
        <a:p>
          <a:endParaRPr lang="zh-CN" altLang="en-US"/>
        </a:p>
      </dgm:t>
    </dgm:pt>
  </dgm:ptLst>
  <dgm:cxnLst>
    <dgm:cxn modelId="{D45DEEBE-762E-448F-AD11-A3BB6C7E76AB}" srcId="{90160E99-DCB1-47C1-A3E3-3013159AE30E}" destId="{03448793-A4E6-4837-A8A7-08B6DE90878E}" srcOrd="0" destOrd="0" parTransId="{3232B999-724C-49EF-848B-B84262505BD0}" sibTransId="{EB197717-4FA1-485C-9185-5724E909554D}"/>
    <dgm:cxn modelId="{AD2A4529-0A16-491E-812F-3EE3BEE17E34}" type="presOf" srcId="{50CACF18-72B8-4D86-B253-1984AED1F750}" destId="{A96A314A-DC39-4555-B22F-78D87EBB8650}" srcOrd="0" destOrd="0" presId="urn:microsoft.com/office/officeart/2005/8/layout/chevron2"/>
    <dgm:cxn modelId="{3310F203-0C6E-474A-9B3D-9F5C82E61648}" type="presOf" srcId="{03448793-A4E6-4837-A8A7-08B6DE90878E}" destId="{652A71CC-6C22-4A31-AEB8-E5E75F6EAE11}" srcOrd="0" destOrd="0" presId="urn:microsoft.com/office/officeart/2005/8/layout/chevron2"/>
    <dgm:cxn modelId="{4AFE69C2-0071-4977-B13C-75163FBE4E25}" srcId="{50CACF18-72B8-4D86-B253-1984AED1F750}" destId="{90160E99-DCB1-47C1-A3E3-3013159AE30E}" srcOrd="0" destOrd="0" parTransId="{C0513BFC-01BE-4804-A1BB-580037BD0A4D}" sibTransId="{CCADC583-ACCB-4253-8842-7E032AA96111}"/>
    <dgm:cxn modelId="{A1748A8B-3D66-45E3-B271-1E114EBC0103}" type="presOf" srcId="{90160E99-DCB1-47C1-A3E3-3013159AE30E}" destId="{30CB5BAC-014E-42FD-B8E3-F7743A04CD11}" srcOrd="0" destOrd="0" presId="urn:microsoft.com/office/officeart/2005/8/layout/chevron2"/>
    <dgm:cxn modelId="{2A2250D6-6CBC-4DF3-B939-A90849D50571}" type="presParOf" srcId="{A96A314A-DC39-4555-B22F-78D87EBB8650}" destId="{C1D5D2D4-D109-4819-8E54-3FE218E9AF2D}" srcOrd="0" destOrd="0" presId="urn:microsoft.com/office/officeart/2005/8/layout/chevron2"/>
    <dgm:cxn modelId="{DAF99F83-A363-4857-9135-38975BBEF638}" type="presParOf" srcId="{C1D5D2D4-D109-4819-8E54-3FE218E9AF2D}" destId="{30CB5BAC-014E-42FD-B8E3-F7743A04CD11}" srcOrd="0" destOrd="0" presId="urn:microsoft.com/office/officeart/2005/8/layout/chevron2"/>
    <dgm:cxn modelId="{6623528D-237D-4506-9E20-FDF207210239}" type="presParOf" srcId="{C1D5D2D4-D109-4819-8E54-3FE218E9AF2D}" destId="{652A71CC-6C22-4A31-AEB8-E5E75F6EAE11}" srcOrd="1" destOrd="0" presId="urn:microsoft.com/office/officeart/2005/8/layout/chevron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50CACF18-72B8-4D86-B253-1984AED1F750}"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03448793-A4E6-4837-A8A7-08B6DE90878E}">
      <dgm:prSet phldrT="[文本]">
        <dgm:style>
          <a:lnRef idx="2">
            <a:schemeClr val="accent2"/>
          </a:lnRef>
          <a:fillRef idx="1">
            <a:schemeClr val="lt1"/>
          </a:fillRef>
          <a:effectRef idx="0">
            <a:schemeClr val="accent2"/>
          </a:effectRef>
          <a:fontRef idx="minor">
            <a:schemeClr val="dk1"/>
          </a:fontRef>
        </dgm:style>
      </dgm:prSet>
      <dgm:spPr/>
      <dgm:t>
        <a:bodyPr/>
        <a:lstStyle/>
        <a:p>
          <a:r>
            <a:rPr lang="zh-CN" altLang="en-US" b="1" dirty="0" smtClean="0">
              <a:effectLst>
                <a:outerShdw blurRad="38100" dist="38100" dir="2700000" algn="tl">
                  <a:srgbClr val="000000">
                    <a:alpha val="43137"/>
                  </a:srgbClr>
                </a:outerShdw>
              </a:effectLst>
            </a:rPr>
            <a:t>社会实践的策划与申报</a:t>
          </a:r>
          <a:endParaRPr lang="zh-CN" altLang="en-US" b="1" dirty="0">
            <a:effectLst>
              <a:outerShdw blurRad="38100" dist="38100" dir="2700000" algn="tl">
                <a:srgbClr val="000000">
                  <a:alpha val="43137"/>
                </a:srgbClr>
              </a:outerShdw>
            </a:effectLst>
          </a:endParaRPr>
        </a:p>
      </dgm:t>
    </dgm:pt>
    <dgm:pt modelId="{3232B999-724C-49EF-848B-B84262505BD0}" type="parTrans" cxnId="{D45DEEBE-762E-448F-AD11-A3BB6C7E76AB}">
      <dgm:prSet/>
      <dgm:spPr/>
      <dgm:t>
        <a:bodyPr/>
        <a:lstStyle/>
        <a:p>
          <a:endParaRPr lang="zh-CN" altLang="en-US"/>
        </a:p>
      </dgm:t>
    </dgm:pt>
    <dgm:pt modelId="{EB197717-4FA1-485C-9185-5724E909554D}" type="sibTrans" cxnId="{D45DEEBE-762E-448F-AD11-A3BB6C7E76AB}">
      <dgm:prSet/>
      <dgm:spPr/>
      <dgm:t>
        <a:bodyPr/>
        <a:lstStyle/>
        <a:p>
          <a:endParaRPr lang="zh-CN" altLang="en-US"/>
        </a:p>
      </dgm:t>
    </dgm:pt>
    <dgm:pt modelId="{90160E99-DCB1-47C1-A3E3-3013159AE30E}">
      <dgm:prSet phldrT="[文本]">
        <dgm:style>
          <a:lnRef idx="0">
            <a:schemeClr val="accent2"/>
          </a:lnRef>
          <a:fillRef idx="3">
            <a:schemeClr val="accent2"/>
          </a:fillRef>
          <a:effectRef idx="3">
            <a:schemeClr val="accent2"/>
          </a:effectRef>
          <a:fontRef idx="minor">
            <a:schemeClr val="lt1"/>
          </a:fontRef>
        </dgm:style>
      </dgm:prSet>
      <dgm:spPr/>
      <dgm:t>
        <a:bodyPr/>
        <a:lstStyle/>
        <a:p>
          <a:r>
            <a:rPr lang="en-US" altLang="zh-CN" dirty="0" smtClean="0"/>
            <a:t>2.4</a:t>
          </a:r>
          <a:endParaRPr lang="zh-CN" altLang="en-US" dirty="0"/>
        </a:p>
      </dgm:t>
    </dgm:pt>
    <dgm:pt modelId="{C0513BFC-01BE-4804-A1BB-580037BD0A4D}" type="parTrans" cxnId="{4AFE69C2-0071-4977-B13C-75163FBE4E25}">
      <dgm:prSet/>
      <dgm:spPr/>
      <dgm:t>
        <a:bodyPr/>
        <a:lstStyle/>
        <a:p>
          <a:endParaRPr lang="zh-CN" altLang="en-US"/>
        </a:p>
      </dgm:t>
    </dgm:pt>
    <dgm:pt modelId="{CCADC583-ACCB-4253-8842-7E032AA96111}" type="sibTrans" cxnId="{4AFE69C2-0071-4977-B13C-75163FBE4E25}">
      <dgm:prSet/>
      <dgm:spPr/>
      <dgm:t>
        <a:bodyPr/>
        <a:lstStyle/>
        <a:p>
          <a:endParaRPr lang="zh-CN" altLang="en-US"/>
        </a:p>
      </dgm:t>
    </dgm:pt>
    <dgm:pt modelId="{A96A314A-DC39-4555-B22F-78D87EBB8650}" type="pres">
      <dgm:prSet presAssocID="{50CACF18-72B8-4D86-B253-1984AED1F750}" presName="linearFlow" presStyleCnt="0">
        <dgm:presLayoutVars>
          <dgm:dir/>
          <dgm:animLvl val="lvl"/>
          <dgm:resizeHandles val="exact"/>
        </dgm:presLayoutVars>
      </dgm:prSet>
      <dgm:spPr/>
      <dgm:t>
        <a:bodyPr/>
        <a:lstStyle/>
        <a:p>
          <a:endParaRPr lang="zh-CN" altLang="en-US"/>
        </a:p>
      </dgm:t>
    </dgm:pt>
    <dgm:pt modelId="{C1D5D2D4-D109-4819-8E54-3FE218E9AF2D}" type="pres">
      <dgm:prSet presAssocID="{90160E99-DCB1-47C1-A3E3-3013159AE30E}" presName="composite" presStyleCnt="0"/>
      <dgm:spPr/>
    </dgm:pt>
    <dgm:pt modelId="{30CB5BAC-014E-42FD-B8E3-F7743A04CD11}" type="pres">
      <dgm:prSet presAssocID="{90160E99-DCB1-47C1-A3E3-3013159AE30E}" presName="parentText" presStyleLbl="alignNode1" presStyleIdx="0" presStyleCnt="1">
        <dgm:presLayoutVars>
          <dgm:chMax val="1"/>
          <dgm:bulletEnabled val="1"/>
        </dgm:presLayoutVars>
      </dgm:prSet>
      <dgm:spPr/>
      <dgm:t>
        <a:bodyPr/>
        <a:lstStyle/>
        <a:p>
          <a:endParaRPr lang="zh-CN" altLang="en-US"/>
        </a:p>
      </dgm:t>
    </dgm:pt>
    <dgm:pt modelId="{652A71CC-6C22-4A31-AEB8-E5E75F6EAE11}" type="pres">
      <dgm:prSet presAssocID="{90160E99-DCB1-47C1-A3E3-3013159AE30E}" presName="descendantText" presStyleLbl="alignAcc1" presStyleIdx="0" presStyleCnt="1">
        <dgm:presLayoutVars>
          <dgm:bulletEnabled val="1"/>
        </dgm:presLayoutVars>
      </dgm:prSet>
      <dgm:spPr/>
      <dgm:t>
        <a:bodyPr/>
        <a:lstStyle/>
        <a:p>
          <a:endParaRPr lang="zh-CN" altLang="en-US"/>
        </a:p>
      </dgm:t>
    </dgm:pt>
  </dgm:ptLst>
  <dgm:cxnLst>
    <dgm:cxn modelId="{D45DEEBE-762E-448F-AD11-A3BB6C7E76AB}" srcId="{90160E99-DCB1-47C1-A3E3-3013159AE30E}" destId="{03448793-A4E6-4837-A8A7-08B6DE90878E}" srcOrd="0" destOrd="0" parTransId="{3232B999-724C-49EF-848B-B84262505BD0}" sibTransId="{EB197717-4FA1-485C-9185-5724E909554D}"/>
    <dgm:cxn modelId="{F3AECD14-A904-4D93-B326-7F04E1894E01}" type="presOf" srcId="{90160E99-DCB1-47C1-A3E3-3013159AE30E}" destId="{30CB5BAC-014E-42FD-B8E3-F7743A04CD11}" srcOrd="0" destOrd="0" presId="urn:microsoft.com/office/officeart/2005/8/layout/chevron2"/>
    <dgm:cxn modelId="{8464C462-EB9D-412D-9DAB-380EBA0B22B0}" type="presOf" srcId="{03448793-A4E6-4837-A8A7-08B6DE90878E}" destId="{652A71CC-6C22-4A31-AEB8-E5E75F6EAE11}" srcOrd="0" destOrd="0" presId="urn:microsoft.com/office/officeart/2005/8/layout/chevron2"/>
    <dgm:cxn modelId="{61D2BB14-20E5-4DA4-B557-921AFE669D4D}" type="presOf" srcId="{50CACF18-72B8-4D86-B253-1984AED1F750}" destId="{A96A314A-DC39-4555-B22F-78D87EBB8650}" srcOrd="0" destOrd="0" presId="urn:microsoft.com/office/officeart/2005/8/layout/chevron2"/>
    <dgm:cxn modelId="{4AFE69C2-0071-4977-B13C-75163FBE4E25}" srcId="{50CACF18-72B8-4D86-B253-1984AED1F750}" destId="{90160E99-DCB1-47C1-A3E3-3013159AE30E}" srcOrd="0" destOrd="0" parTransId="{C0513BFC-01BE-4804-A1BB-580037BD0A4D}" sibTransId="{CCADC583-ACCB-4253-8842-7E032AA96111}"/>
    <dgm:cxn modelId="{04EC7FB8-5EEF-4860-8631-51B9061398D0}" type="presParOf" srcId="{A96A314A-DC39-4555-B22F-78D87EBB8650}" destId="{C1D5D2D4-D109-4819-8E54-3FE218E9AF2D}" srcOrd="0" destOrd="0" presId="urn:microsoft.com/office/officeart/2005/8/layout/chevron2"/>
    <dgm:cxn modelId="{1DA7F041-631A-4717-BC91-68F32406FD60}" type="presParOf" srcId="{C1D5D2D4-D109-4819-8E54-3FE218E9AF2D}" destId="{30CB5BAC-014E-42FD-B8E3-F7743A04CD11}" srcOrd="0" destOrd="0" presId="urn:microsoft.com/office/officeart/2005/8/layout/chevron2"/>
    <dgm:cxn modelId="{E4BCEB41-B72F-4C36-9EFD-29EA4AA0B97F}" type="presParOf" srcId="{C1D5D2D4-D109-4819-8E54-3FE218E9AF2D}" destId="{652A71CC-6C22-4A31-AEB8-E5E75F6EAE11}"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50CACF18-72B8-4D86-B253-1984AED1F750}"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03448793-A4E6-4837-A8A7-08B6DE90878E}">
      <dgm:prSet phldrT="[文本]">
        <dgm:style>
          <a:lnRef idx="2">
            <a:schemeClr val="accent2"/>
          </a:lnRef>
          <a:fillRef idx="1">
            <a:schemeClr val="lt1"/>
          </a:fillRef>
          <a:effectRef idx="0">
            <a:schemeClr val="accent2"/>
          </a:effectRef>
          <a:fontRef idx="minor">
            <a:schemeClr val="dk1"/>
          </a:fontRef>
        </dgm:style>
      </dgm:prSet>
      <dgm:spPr/>
      <dgm:t>
        <a:bodyPr/>
        <a:lstStyle/>
        <a:p>
          <a:r>
            <a:rPr lang="zh-CN" altLang="en-US" b="1" dirty="0" smtClean="0">
              <a:effectLst>
                <a:outerShdw blurRad="38100" dist="38100" dir="2700000" algn="tl">
                  <a:srgbClr val="000000">
                    <a:alpha val="43137"/>
                  </a:srgbClr>
                </a:outerShdw>
              </a:effectLst>
            </a:rPr>
            <a:t>社会实践的策划与申报</a:t>
          </a:r>
          <a:endParaRPr lang="zh-CN" altLang="en-US" b="1" dirty="0">
            <a:effectLst>
              <a:outerShdw blurRad="38100" dist="38100" dir="2700000" algn="tl">
                <a:srgbClr val="000000">
                  <a:alpha val="43137"/>
                </a:srgbClr>
              </a:outerShdw>
            </a:effectLst>
          </a:endParaRPr>
        </a:p>
      </dgm:t>
    </dgm:pt>
    <dgm:pt modelId="{3232B999-724C-49EF-848B-B84262505BD0}" type="parTrans" cxnId="{D45DEEBE-762E-448F-AD11-A3BB6C7E76AB}">
      <dgm:prSet/>
      <dgm:spPr/>
      <dgm:t>
        <a:bodyPr/>
        <a:lstStyle/>
        <a:p>
          <a:endParaRPr lang="zh-CN" altLang="en-US"/>
        </a:p>
      </dgm:t>
    </dgm:pt>
    <dgm:pt modelId="{EB197717-4FA1-485C-9185-5724E909554D}" type="sibTrans" cxnId="{D45DEEBE-762E-448F-AD11-A3BB6C7E76AB}">
      <dgm:prSet/>
      <dgm:spPr/>
      <dgm:t>
        <a:bodyPr/>
        <a:lstStyle/>
        <a:p>
          <a:endParaRPr lang="zh-CN" altLang="en-US"/>
        </a:p>
      </dgm:t>
    </dgm:pt>
    <dgm:pt modelId="{90160E99-DCB1-47C1-A3E3-3013159AE30E}">
      <dgm:prSet phldrT="[文本]">
        <dgm:style>
          <a:lnRef idx="0">
            <a:schemeClr val="accent2"/>
          </a:lnRef>
          <a:fillRef idx="3">
            <a:schemeClr val="accent2"/>
          </a:fillRef>
          <a:effectRef idx="3">
            <a:schemeClr val="accent2"/>
          </a:effectRef>
          <a:fontRef idx="minor">
            <a:schemeClr val="lt1"/>
          </a:fontRef>
        </dgm:style>
      </dgm:prSet>
      <dgm:spPr/>
      <dgm:t>
        <a:bodyPr/>
        <a:lstStyle/>
        <a:p>
          <a:r>
            <a:rPr lang="en-US" altLang="zh-CN" dirty="0" smtClean="0"/>
            <a:t>2.4</a:t>
          </a:r>
          <a:endParaRPr lang="zh-CN" altLang="en-US" dirty="0"/>
        </a:p>
      </dgm:t>
    </dgm:pt>
    <dgm:pt modelId="{C0513BFC-01BE-4804-A1BB-580037BD0A4D}" type="parTrans" cxnId="{4AFE69C2-0071-4977-B13C-75163FBE4E25}">
      <dgm:prSet/>
      <dgm:spPr/>
      <dgm:t>
        <a:bodyPr/>
        <a:lstStyle/>
        <a:p>
          <a:endParaRPr lang="zh-CN" altLang="en-US"/>
        </a:p>
      </dgm:t>
    </dgm:pt>
    <dgm:pt modelId="{CCADC583-ACCB-4253-8842-7E032AA96111}" type="sibTrans" cxnId="{4AFE69C2-0071-4977-B13C-75163FBE4E25}">
      <dgm:prSet/>
      <dgm:spPr/>
      <dgm:t>
        <a:bodyPr/>
        <a:lstStyle/>
        <a:p>
          <a:endParaRPr lang="zh-CN" altLang="en-US"/>
        </a:p>
      </dgm:t>
    </dgm:pt>
    <dgm:pt modelId="{A96A314A-DC39-4555-B22F-78D87EBB8650}" type="pres">
      <dgm:prSet presAssocID="{50CACF18-72B8-4D86-B253-1984AED1F750}" presName="linearFlow" presStyleCnt="0">
        <dgm:presLayoutVars>
          <dgm:dir/>
          <dgm:animLvl val="lvl"/>
          <dgm:resizeHandles val="exact"/>
        </dgm:presLayoutVars>
      </dgm:prSet>
      <dgm:spPr/>
      <dgm:t>
        <a:bodyPr/>
        <a:lstStyle/>
        <a:p>
          <a:endParaRPr lang="zh-CN" altLang="en-US"/>
        </a:p>
      </dgm:t>
    </dgm:pt>
    <dgm:pt modelId="{C1D5D2D4-D109-4819-8E54-3FE218E9AF2D}" type="pres">
      <dgm:prSet presAssocID="{90160E99-DCB1-47C1-A3E3-3013159AE30E}" presName="composite" presStyleCnt="0"/>
      <dgm:spPr/>
    </dgm:pt>
    <dgm:pt modelId="{30CB5BAC-014E-42FD-B8E3-F7743A04CD11}" type="pres">
      <dgm:prSet presAssocID="{90160E99-DCB1-47C1-A3E3-3013159AE30E}" presName="parentText" presStyleLbl="alignNode1" presStyleIdx="0" presStyleCnt="1">
        <dgm:presLayoutVars>
          <dgm:chMax val="1"/>
          <dgm:bulletEnabled val="1"/>
        </dgm:presLayoutVars>
      </dgm:prSet>
      <dgm:spPr/>
      <dgm:t>
        <a:bodyPr/>
        <a:lstStyle/>
        <a:p>
          <a:endParaRPr lang="zh-CN" altLang="en-US"/>
        </a:p>
      </dgm:t>
    </dgm:pt>
    <dgm:pt modelId="{652A71CC-6C22-4A31-AEB8-E5E75F6EAE11}" type="pres">
      <dgm:prSet presAssocID="{90160E99-DCB1-47C1-A3E3-3013159AE30E}" presName="descendantText" presStyleLbl="alignAcc1" presStyleIdx="0" presStyleCnt="1">
        <dgm:presLayoutVars>
          <dgm:bulletEnabled val="1"/>
        </dgm:presLayoutVars>
      </dgm:prSet>
      <dgm:spPr/>
      <dgm:t>
        <a:bodyPr/>
        <a:lstStyle/>
        <a:p>
          <a:endParaRPr lang="zh-CN" altLang="en-US"/>
        </a:p>
      </dgm:t>
    </dgm:pt>
  </dgm:ptLst>
  <dgm:cxnLst>
    <dgm:cxn modelId="{D45DEEBE-762E-448F-AD11-A3BB6C7E76AB}" srcId="{90160E99-DCB1-47C1-A3E3-3013159AE30E}" destId="{03448793-A4E6-4837-A8A7-08B6DE90878E}" srcOrd="0" destOrd="0" parTransId="{3232B999-724C-49EF-848B-B84262505BD0}" sibTransId="{EB197717-4FA1-485C-9185-5724E909554D}"/>
    <dgm:cxn modelId="{42E500BE-AD0F-424A-B413-A1F481CEAC7D}" type="presOf" srcId="{50CACF18-72B8-4D86-B253-1984AED1F750}" destId="{A96A314A-DC39-4555-B22F-78D87EBB8650}" srcOrd="0" destOrd="0" presId="urn:microsoft.com/office/officeart/2005/8/layout/chevron2"/>
    <dgm:cxn modelId="{B26E5D1F-B7A8-4527-9C05-6B176D658DFC}" type="presOf" srcId="{03448793-A4E6-4837-A8A7-08B6DE90878E}" destId="{652A71CC-6C22-4A31-AEB8-E5E75F6EAE11}" srcOrd="0" destOrd="0" presId="urn:microsoft.com/office/officeart/2005/8/layout/chevron2"/>
    <dgm:cxn modelId="{9474A945-DB1E-4004-9D92-51406D70754B}" type="presOf" srcId="{90160E99-DCB1-47C1-A3E3-3013159AE30E}" destId="{30CB5BAC-014E-42FD-B8E3-F7743A04CD11}" srcOrd="0" destOrd="0" presId="urn:microsoft.com/office/officeart/2005/8/layout/chevron2"/>
    <dgm:cxn modelId="{4AFE69C2-0071-4977-B13C-75163FBE4E25}" srcId="{50CACF18-72B8-4D86-B253-1984AED1F750}" destId="{90160E99-DCB1-47C1-A3E3-3013159AE30E}" srcOrd="0" destOrd="0" parTransId="{C0513BFC-01BE-4804-A1BB-580037BD0A4D}" sibTransId="{CCADC583-ACCB-4253-8842-7E032AA96111}"/>
    <dgm:cxn modelId="{1595F41E-F571-4FAF-BCC9-3B7E943F5C44}" type="presParOf" srcId="{A96A314A-DC39-4555-B22F-78D87EBB8650}" destId="{C1D5D2D4-D109-4819-8E54-3FE218E9AF2D}" srcOrd="0" destOrd="0" presId="urn:microsoft.com/office/officeart/2005/8/layout/chevron2"/>
    <dgm:cxn modelId="{A2549B2A-2881-49E7-808D-0A9052CE8F37}" type="presParOf" srcId="{C1D5D2D4-D109-4819-8E54-3FE218E9AF2D}" destId="{30CB5BAC-014E-42FD-B8E3-F7743A04CD11}" srcOrd="0" destOrd="0" presId="urn:microsoft.com/office/officeart/2005/8/layout/chevron2"/>
    <dgm:cxn modelId="{7095885B-F4AD-4D11-BCF9-EA26E4A64462}" type="presParOf" srcId="{C1D5D2D4-D109-4819-8E54-3FE218E9AF2D}" destId="{652A71CC-6C22-4A31-AEB8-E5E75F6EAE11}"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50CACF18-72B8-4D86-B253-1984AED1F750}"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03448793-A4E6-4837-A8A7-08B6DE90878E}">
      <dgm:prSet phldrT="[文本]">
        <dgm:style>
          <a:lnRef idx="2">
            <a:schemeClr val="accent2"/>
          </a:lnRef>
          <a:fillRef idx="1">
            <a:schemeClr val="lt1"/>
          </a:fillRef>
          <a:effectRef idx="0">
            <a:schemeClr val="accent2"/>
          </a:effectRef>
          <a:fontRef idx="minor">
            <a:schemeClr val="dk1"/>
          </a:fontRef>
        </dgm:style>
      </dgm:prSet>
      <dgm:spPr/>
      <dgm:t>
        <a:bodyPr/>
        <a:lstStyle/>
        <a:p>
          <a:r>
            <a:rPr lang="zh-CN" altLang="en-US" b="1" dirty="0" smtClean="0">
              <a:effectLst>
                <a:outerShdw blurRad="38100" dist="38100" dir="2700000" algn="tl">
                  <a:srgbClr val="000000">
                    <a:alpha val="43137"/>
                  </a:srgbClr>
                </a:outerShdw>
              </a:effectLst>
            </a:rPr>
            <a:t>社会实践的策划与申报</a:t>
          </a:r>
          <a:endParaRPr lang="zh-CN" altLang="en-US" b="1" dirty="0">
            <a:effectLst>
              <a:outerShdw blurRad="38100" dist="38100" dir="2700000" algn="tl">
                <a:srgbClr val="000000">
                  <a:alpha val="43137"/>
                </a:srgbClr>
              </a:outerShdw>
            </a:effectLst>
          </a:endParaRPr>
        </a:p>
      </dgm:t>
    </dgm:pt>
    <dgm:pt modelId="{3232B999-724C-49EF-848B-B84262505BD0}" type="parTrans" cxnId="{D45DEEBE-762E-448F-AD11-A3BB6C7E76AB}">
      <dgm:prSet/>
      <dgm:spPr/>
      <dgm:t>
        <a:bodyPr/>
        <a:lstStyle/>
        <a:p>
          <a:endParaRPr lang="zh-CN" altLang="en-US"/>
        </a:p>
      </dgm:t>
    </dgm:pt>
    <dgm:pt modelId="{EB197717-4FA1-485C-9185-5724E909554D}" type="sibTrans" cxnId="{D45DEEBE-762E-448F-AD11-A3BB6C7E76AB}">
      <dgm:prSet/>
      <dgm:spPr/>
      <dgm:t>
        <a:bodyPr/>
        <a:lstStyle/>
        <a:p>
          <a:endParaRPr lang="zh-CN" altLang="en-US"/>
        </a:p>
      </dgm:t>
    </dgm:pt>
    <dgm:pt modelId="{90160E99-DCB1-47C1-A3E3-3013159AE30E}">
      <dgm:prSet phldrT="[文本]">
        <dgm:style>
          <a:lnRef idx="0">
            <a:schemeClr val="accent2"/>
          </a:lnRef>
          <a:fillRef idx="3">
            <a:schemeClr val="accent2"/>
          </a:fillRef>
          <a:effectRef idx="3">
            <a:schemeClr val="accent2"/>
          </a:effectRef>
          <a:fontRef idx="minor">
            <a:schemeClr val="lt1"/>
          </a:fontRef>
        </dgm:style>
      </dgm:prSet>
      <dgm:spPr/>
      <dgm:t>
        <a:bodyPr/>
        <a:lstStyle/>
        <a:p>
          <a:r>
            <a:rPr lang="en-US" altLang="zh-CN" dirty="0" smtClean="0"/>
            <a:t>2.4</a:t>
          </a:r>
          <a:endParaRPr lang="zh-CN" altLang="en-US" dirty="0"/>
        </a:p>
      </dgm:t>
    </dgm:pt>
    <dgm:pt modelId="{C0513BFC-01BE-4804-A1BB-580037BD0A4D}" type="parTrans" cxnId="{4AFE69C2-0071-4977-B13C-75163FBE4E25}">
      <dgm:prSet/>
      <dgm:spPr/>
      <dgm:t>
        <a:bodyPr/>
        <a:lstStyle/>
        <a:p>
          <a:endParaRPr lang="zh-CN" altLang="en-US"/>
        </a:p>
      </dgm:t>
    </dgm:pt>
    <dgm:pt modelId="{CCADC583-ACCB-4253-8842-7E032AA96111}" type="sibTrans" cxnId="{4AFE69C2-0071-4977-B13C-75163FBE4E25}">
      <dgm:prSet/>
      <dgm:spPr/>
      <dgm:t>
        <a:bodyPr/>
        <a:lstStyle/>
        <a:p>
          <a:endParaRPr lang="zh-CN" altLang="en-US"/>
        </a:p>
      </dgm:t>
    </dgm:pt>
    <dgm:pt modelId="{A96A314A-DC39-4555-B22F-78D87EBB8650}" type="pres">
      <dgm:prSet presAssocID="{50CACF18-72B8-4D86-B253-1984AED1F750}" presName="linearFlow" presStyleCnt="0">
        <dgm:presLayoutVars>
          <dgm:dir/>
          <dgm:animLvl val="lvl"/>
          <dgm:resizeHandles val="exact"/>
        </dgm:presLayoutVars>
      </dgm:prSet>
      <dgm:spPr/>
      <dgm:t>
        <a:bodyPr/>
        <a:lstStyle/>
        <a:p>
          <a:endParaRPr lang="zh-CN" altLang="en-US"/>
        </a:p>
      </dgm:t>
    </dgm:pt>
    <dgm:pt modelId="{C1D5D2D4-D109-4819-8E54-3FE218E9AF2D}" type="pres">
      <dgm:prSet presAssocID="{90160E99-DCB1-47C1-A3E3-3013159AE30E}" presName="composite" presStyleCnt="0"/>
      <dgm:spPr/>
    </dgm:pt>
    <dgm:pt modelId="{30CB5BAC-014E-42FD-B8E3-F7743A04CD11}" type="pres">
      <dgm:prSet presAssocID="{90160E99-DCB1-47C1-A3E3-3013159AE30E}" presName="parentText" presStyleLbl="alignNode1" presStyleIdx="0" presStyleCnt="1">
        <dgm:presLayoutVars>
          <dgm:chMax val="1"/>
          <dgm:bulletEnabled val="1"/>
        </dgm:presLayoutVars>
      </dgm:prSet>
      <dgm:spPr/>
      <dgm:t>
        <a:bodyPr/>
        <a:lstStyle/>
        <a:p>
          <a:endParaRPr lang="zh-CN" altLang="en-US"/>
        </a:p>
      </dgm:t>
    </dgm:pt>
    <dgm:pt modelId="{652A71CC-6C22-4A31-AEB8-E5E75F6EAE11}" type="pres">
      <dgm:prSet presAssocID="{90160E99-DCB1-47C1-A3E3-3013159AE30E}" presName="descendantText" presStyleLbl="alignAcc1" presStyleIdx="0" presStyleCnt="1">
        <dgm:presLayoutVars>
          <dgm:bulletEnabled val="1"/>
        </dgm:presLayoutVars>
      </dgm:prSet>
      <dgm:spPr/>
      <dgm:t>
        <a:bodyPr/>
        <a:lstStyle/>
        <a:p>
          <a:endParaRPr lang="zh-CN" altLang="en-US"/>
        </a:p>
      </dgm:t>
    </dgm:pt>
  </dgm:ptLst>
  <dgm:cxnLst>
    <dgm:cxn modelId="{D45DEEBE-762E-448F-AD11-A3BB6C7E76AB}" srcId="{90160E99-DCB1-47C1-A3E3-3013159AE30E}" destId="{03448793-A4E6-4837-A8A7-08B6DE90878E}" srcOrd="0" destOrd="0" parTransId="{3232B999-724C-49EF-848B-B84262505BD0}" sibTransId="{EB197717-4FA1-485C-9185-5724E909554D}"/>
    <dgm:cxn modelId="{F81B72F0-8D20-4790-B48E-3DAC0BE43C42}" type="presOf" srcId="{03448793-A4E6-4837-A8A7-08B6DE90878E}" destId="{652A71CC-6C22-4A31-AEB8-E5E75F6EAE11}" srcOrd="0" destOrd="0" presId="urn:microsoft.com/office/officeart/2005/8/layout/chevron2"/>
    <dgm:cxn modelId="{CF5689FE-E243-41BA-B66F-473E9BA02B93}" type="presOf" srcId="{90160E99-DCB1-47C1-A3E3-3013159AE30E}" destId="{30CB5BAC-014E-42FD-B8E3-F7743A04CD11}" srcOrd="0" destOrd="0" presId="urn:microsoft.com/office/officeart/2005/8/layout/chevron2"/>
    <dgm:cxn modelId="{50650FD1-486D-4CBA-A897-CAE7B1CC783F}" type="presOf" srcId="{50CACF18-72B8-4D86-B253-1984AED1F750}" destId="{A96A314A-DC39-4555-B22F-78D87EBB8650}" srcOrd="0" destOrd="0" presId="urn:microsoft.com/office/officeart/2005/8/layout/chevron2"/>
    <dgm:cxn modelId="{4AFE69C2-0071-4977-B13C-75163FBE4E25}" srcId="{50CACF18-72B8-4D86-B253-1984AED1F750}" destId="{90160E99-DCB1-47C1-A3E3-3013159AE30E}" srcOrd="0" destOrd="0" parTransId="{C0513BFC-01BE-4804-A1BB-580037BD0A4D}" sibTransId="{CCADC583-ACCB-4253-8842-7E032AA96111}"/>
    <dgm:cxn modelId="{BA362A22-B1E4-4BC5-96BA-16EA94F8AB52}" type="presParOf" srcId="{A96A314A-DC39-4555-B22F-78D87EBB8650}" destId="{C1D5D2D4-D109-4819-8E54-3FE218E9AF2D}" srcOrd="0" destOrd="0" presId="urn:microsoft.com/office/officeart/2005/8/layout/chevron2"/>
    <dgm:cxn modelId="{7F2E6871-D710-4016-96E5-B241F10F7985}" type="presParOf" srcId="{C1D5D2D4-D109-4819-8E54-3FE218E9AF2D}" destId="{30CB5BAC-014E-42FD-B8E3-F7743A04CD11}" srcOrd="0" destOrd="0" presId="urn:microsoft.com/office/officeart/2005/8/layout/chevron2"/>
    <dgm:cxn modelId="{19DEC55A-3BA2-475B-BDC2-A001BA69F93A}" type="presParOf" srcId="{C1D5D2D4-D109-4819-8E54-3FE218E9AF2D}" destId="{652A71CC-6C22-4A31-AEB8-E5E75F6EAE11}"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50CACF18-72B8-4D86-B253-1984AED1F750}"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03448793-A4E6-4837-A8A7-08B6DE90878E}">
      <dgm:prSet phldrT="[文本]">
        <dgm:style>
          <a:lnRef idx="2">
            <a:schemeClr val="accent2"/>
          </a:lnRef>
          <a:fillRef idx="1">
            <a:schemeClr val="lt1"/>
          </a:fillRef>
          <a:effectRef idx="0">
            <a:schemeClr val="accent2"/>
          </a:effectRef>
          <a:fontRef idx="minor">
            <a:schemeClr val="dk1"/>
          </a:fontRef>
        </dgm:style>
      </dgm:prSet>
      <dgm:spPr/>
      <dgm:t>
        <a:bodyPr/>
        <a:lstStyle/>
        <a:p>
          <a:r>
            <a:rPr lang="zh-CN" altLang="en-US" b="1" dirty="0" smtClean="0">
              <a:effectLst>
                <a:outerShdw blurRad="38100" dist="38100" dir="2700000" algn="tl">
                  <a:srgbClr val="000000">
                    <a:alpha val="43137"/>
                  </a:srgbClr>
                </a:outerShdw>
              </a:effectLst>
            </a:rPr>
            <a:t>社会实践的策划与申报</a:t>
          </a:r>
          <a:endParaRPr lang="zh-CN" altLang="en-US" b="1" dirty="0">
            <a:effectLst>
              <a:outerShdw blurRad="38100" dist="38100" dir="2700000" algn="tl">
                <a:srgbClr val="000000">
                  <a:alpha val="43137"/>
                </a:srgbClr>
              </a:outerShdw>
            </a:effectLst>
          </a:endParaRPr>
        </a:p>
      </dgm:t>
    </dgm:pt>
    <dgm:pt modelId="{3232B999-724C-49EF-848B-B84262505BD0}" type="parTrans" cxnId="{D45DEEBE-762E-448F-AD11-A3BB6C7E76AB}">
      <dgm:prSet/>
      <dgm:spPr/>
      <dgm:t>
        <a:bodyPr/>
        <a:lstStyle/>
        <a:p>
          <a:endParaRPr lang="zh-CN" altLang="en-US"/>
        </a:p>
      </dgm:t>
    </dgm:pt>
    <dgm:pt modelId="{EB197717-4FA1-485C-9185-5724E909554D}" type="sibTrans" cxnId="{D45DEEBE-762E-448F-AD11-A3BB6C7E76AB}">
      <dgm:prSet/>
      <dgm:spPr/>
      <dgm:t>
        <a:bodyPr/>
        <a:lstStyle/>
        <a:p>
          <a:endParaRPr lang="zh-CN" altLang="en-US"/>
        </a:p>
      </dgm:t>
    </dgm:pt>
    <dgm:pt modelId="{90160E99-DCB1-47C1-A3E3-3013159AE30E}">
      <dgm:prSet phldrT="[文本]">
        <dgm:style>
          <a:lnRef idx="0">
            <a:schemeClr val="accent2"/>
          </a:lnRef>
          <a:fillRef idx="3">
            <a:schemeClr val="accent2"/>
          </a:fillRef>
          <a:effectRef idx="3">
            <a:schemeClr val="accent2"/>
          </a:effectRef>
          <a:fontRef idx="minor">
            <a:schemeClr val="lt1"/>
          </a:fontRef>
        </dgm:style>
      </dgm:prSet>
      <dgm:spPr/>
      <dgm:t>
        <a:bodyPr/>
        <a:lstStyle/>
        <a:p>
          <a:r>
            <a:rPr lang="en-US" altLang="zh-CN" dirty="0" smtClean="0"/>
            <a:t>2.4</a:t>
          </a:r>
          <a:endParaRPr lang="zh-CN" altLang="en-US" dirty="0"/>
        </a:p>
      </dgm:t>
    </dgm:pt>
    <dgm:pt modelId="{C0513BFC-01BE-4804-A1BB-580037BD0A4D}" type="parTrans" cxnId="{4AFE69C2-0071-4977-B13C-75163FBE4E25}">
      <dgm:prSet/>
      <dgm:spPr/>
      <dgm:t>
        <a:bodyPr/>
        <a:lstStyle/>
        <a:p>
          <a:endParaRPr lang="zh-CN" altLang="en-US"/>
        </a:p>
      </dgm:t>
    </dgm:pt>
    <dgm:pt modelId="{CCADC583-ACCB-4253-8842-7E032AA96111}" type="sibTrans" cxnId="{4AFE69C2-0071-4977-B13C-75163FBE4E25}">
      <dgm:prSet/>
      <dgm:spPr/>
      <dgm:t>
        <a:bodyPr/>
        <a:lstStyle/>
        <a:p>
          <a:endParaRPr lang="zh-CN" altLang="en-US"/>
        </a:p>
      </dgm:t>
    </dgm:pt>
    <dgm:pt modelId="{A96A314A-DC39-4555-B22F-78D87EBB8650}" type="pres">
      <dgm:prSet presAssocID="{50CACF18-72B8-4D86-B253-1984AED1F750}" presName="linearFlow" presStyleCnt="0">
        <dgm:presLayoutVars>
          <dgm:dir/>
          <dgm:animLvl val="lvl"/>
          <dgm:resizeHandles val="exact"/>
        </dgm:presLayoutVars>
      </dgm:prSet>
      <dgm:spPr/>
      <dgm:t>
        <a:bodyPr/>
        <a:lstStyle/>
        <a:p>
          <a:endParaRPr lang="zh-CN" altLang="en-US"/>
        </a:p>
      </dgm:t>
    </dgm:pt>
    <dgm:pt modelId="{C1D5D2D4-D109-4819-8E54-3FE218E9AF2D}" type="pres">
      <dgm:prSet presAssocID="{90160E99-DCB1-47C1-A3E3-3013159AE30E}" presName="composite" presStyleCnt="0"/>
      <dgm:spPr/>
    </dgm:pt>
    <dgm:pt modelId="{30CB5BAC-014E-42FD-B8E3-F7743A04CD11}" type="pres">
      <dgm:prSet presAssocID="{90160E99-DCB1-47C1-A3E3-3013159AE30E}" presName="parentText" presStyleLbl="alignNode1" presStyleIdx="0" presStyleCnt="1">
        <dgm:presLayoutVars>
          <dgm:chMax val="1"/>
          <dgm:bulletEnabled val="1"/>
        </dgm:presLayoutVars>
      </dgm:prSet>
      <dgm:spPr/>
      <dgm:t>
        <a:bodyPr/>
        <a:lstStyle/>
        <a:p>
          <a:endParaRPr lang="zh-CN" altLang="en-US"/>
        </a:p>
      </dgm:t>
    </dgm:pt>
    <dgm:pt modelId="{652A71CC-6C22-4A31-AEB8-E5E75F6EAE11}" type="pres">
      <dgm:prSet presAssocID="{90160E99-DCB1-47C1-A3E3-3013159AE30E}" presName="descendantText" presStyleLbl="alignAcc1" presStyleIdx="0" presStyleCnt="1">
        <dgm:presLayoutVars>
          <dgm:bulletEnabled val="1"/>
        </dgm:presLayoutVars>
      </dgm:prSet>
      <dgm:spPr/>
      <dgm:t>
        <a:bodyPr/>
        <a:lstStyle/>
        <a:p>
          <a:endParaRPr lang="zh-CN" altLang="en-US"/>
        </a:p>
      </dgm:t>
    </dgm:pt>
  </dgm:ptLst>
  <dgm:cxnLst>
    <dgm:cxn modelId="{D45DEEBE-762E-448F-AD11-A3BB6C7E76AB}" srcId="{90160E99-DCB1-47C1-A3E3-3013159AE30E}" destId="{03448793-A4E6-4837-A8A7-08B6DE90878E}" srcOrd="0" destOrd="0" parTransId="{3232B999-724C-49EF-848B-B84262505BD0}" sibTransId="{EB197717-4FA1-485C-9185-5724E909554D}"/>
    <dgm:cxn modelId="{CC4035F2-4B5C-49F9-8F25-79F2FB18FAD9}" type="presOf" srcId="{90160E99-DCB1-47C1-A3E3-3013159AE30E}" destId="{30CB5BAC-014E-42FD-B8E3-F7743A04CD11}" srcOrd="0" destOrd="0" presId="urn:microsoft.com/office/officeart/2005/8/layout/chevron2"/>
    <dgm:cxn modelId="{CD6ADFD7-B64A-49D0-958B-FC12DDB70F7F}" type="presOf" srcId="{03448793-A4E6-4837-A8A7-08B6DE90878E}" destId="{652A71CC-6C22-4A31-AEB8-E5E75F6EAE11}" srcOrd="0" destOrd="0" presId="urn:microsoft.com/office/officeart/2005/8/layout/chevron2"/>
    <dgm:cxn modelId="{4AFE69C2-0071-4977-B13C-75163FBE4E25}" srcId="{50CACF18-72B8-4D86-B253-1984AED1F750}" destId="{90160E99-DCB1-47C1-A3E3-3013159AE30E}" srcOrd="0" destOrd="0" parTransId="{C0513BFC-01BE-4804-A1BB-580037BD0A4D}" sibTransId="{CCADC583-ACCB-4253-8842-7E032AA96111}"/>
    <dgm:cxn modelId="{446694A4-C4D5-4AF5-9931-140C9EADC172}" type="presOf" srcId="{50CACF18-72B8-4D86-B253-1984AED1F750}" destId="{A96A314A-DC39-4555-B22F-78D87EBB8650}" srcOrd="0" destOrd="0" presId="urn:microsoft.com/office/officeart/2005/8/layout/chevron2"/>
    <dgm:cxn modelId="{CE58D34E-223F-4C42-B085-0F969A993F9B}" type="presParOf" srcId="{A96A314A-DC39-4555-B22F-78D87EBB8650}" destId="{C1D5D2D4-D109-4819-8E54-3FE218E9AF2D}" srcOrd="0" destOrd="0" presId="urn:microsoft.com/office/officeart/2005/8/layout/chevron2"/>
    <dgm:cxn modelId="{EA0F6745-0FA3-4D53-9F0E-E35E564E9CE5}" type="presParOf" srcId="{C1D5D2D4-D109-4819-8E54-3FE218E9AF2D}" destId="{30CB5BAC-014E-42FD-B8E3-F7743A04CD11}" srcOrd="0" destOrd="0" presId="urn:microsoft.com/office/officeart/2005/8/layout/chevron2"/>
    <dgm:cxn modelId="{5E28F7C8-5DD0-403C-897A-57794590919C}" type="presParOf" srcId="{C1D5D2D4-D109-4819-8E54-3FE218E9AF2D}" destId="{652A71CC-6C22-4A31-AEB8-E5E75F6EAE11}"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8F22F97E-904D-4DD7-9157-363E9CEAD9A2}" type="doc">
      <dgm:prSet loTypeId="urn:microsoft.com/office/officeart/2005/8/layout/chevron1" loCatId="process" qsTypeId="urn:microsoft.com/office/officeart/2005/8/quickstyle/simple5" qsCatId="simple" csTypeId="urn:microsoft.com/office/officeart/2005/8/colors/colorful3" csCatId="colorful" phldr="1"/>
      <dgm:spPr/>
    </dgm:pt>
    <dgm:pt modelId="{C755B6C7-7B70-4F57-9650-59E4E0C39539}">
      <dgm:prSet/>
      <dgm:spPr/>
      <dgm:t>
        <a:bodyPr/>
        <a:lstStyle/>
        <a:p>
          <a:r>
            <a:rPr lang="zh-CN" altLang="en-US" b="1" dirty="0" smtClean="0"/>
            <a:t>进行实践</a:t>
          </a:r>
          <a:endParaRPr lang="zh-CN" altLang="en-US" b="1" dirty="0"/>
        </a:p>
      </dgm:t>
    </dgm:pt>
    <dgm:pt modelId="{DE6E03CA-D878-4B9F-93D8-FAAA8685AC44}" type="parTrans" cxnId="{CDC2E903-2EB5-4DF8-9E98-ECDBAED1D7AD}">
      <dgm:prSet/>
      <dgm:spPr/>
      <dgm:t>
        <a:bodyPr/>
        <a:lstStyle/>
        <a:p>
          <a:endParaRPr lang="zh-CN" altLang="en-US" b="1"/>
        </a:p>
      </dgm:t>
    </dgm:pt>
    <dgm:pt modelId="{D301AC56-ADFB-4758-A4E5-38B243F2389F}" type="sibTrans" cxnId="{CDC2E903-2EB5-4DF8-9E98-ECDBAED1D7AD}">
      <dgm:prSet/>
      <dgm:spPr/>
      <dgm:t>
        <a:bodyPr/>
        <a:lstStyle/>
        <a:p>
          <a:endParaRPr lang="zh-CN" altLang="en-US" b="1"/>
        </a:p>
      </dgm:t>
    </dgm:pt>
    <dgm:pt modelId="{1791C7D3-F7E3-4DBC-BE9A-95EF233B01D8}">
      <dgm:prSet/>
      <dgm:spPr/>
      <dgm:t>
        <a:bodyPr/>
        <a:lstStyle/>
        <a:p>
          <a:r>
            <a:rPr lang="en-US" altLang="zh-CN" b="1" dirty="0" smtClean="0"/>
            <a:t>7~8</a:t>
          </a:r>
          <a:r>
            <a:rPr lang="zh-CN" altLang="en-US" b="1" dirty="0" smtClean="0"/>
            <a:t>月</a:t>
          </a:r>
          <a:endParaRPr lang="zh-CN" altLang="en-US" b="1" dirty="0"/>
        </a:p>
      </dgm:t>
    </dgm:pt>
    <dgm:pt modelId="{DAD3844B-94C7-4592-B5F9-C5D8CA772062}" type="parTrans" cxnId="{140840EE-4ED7-4F98-ABB0-2416AC463986}">
      <dgm:prSet/>
      <dgm:spPr/>
      <dgm:t>
        <a:bodyPr/>
        <a:lstStyle/>
        <a:p>
          <a:endParaRPr lang="zh-CN" altLang="en-US" b="1"/>
        </a:p>
      </dgm:t>
    </dgm:pt>
    <dgm:pt modelId="{42820A17-A845-45D5-A95A-80E3E1DE0760}" type="sibTrans" cxnId="{140840EE-4ED7-4F98-ABB0-2416AC463986}">
      <dgm:prSet/>
      <dgm:spPr/>
      <dgm:t>
        <a:bodyPr/>
        <a:lstStyle/>
        <a:p>
          <a:endParaRPr lang="zh-CN" altLang="en-US" b="1"/>
        </a:p>
      </dgm:t>
    </dgm:pt>
    <dgm:pt modelId="{9201E400-A00B-45A2-9FA1-48C36B953839}">
      <dgm:prSet custT="1"/>
      <dgm:spPr/>
      <dgm:t>
        <a:bodyPr/>
        <a:lstStyle/>
        <a:p>
          <a:r>
            <a:rPr lang="zh-CN" altLang="en-US" sz="1600" b="1" dirty="0" smtClean="0">
              <a:latin typeface="+mn-ea"/>
              <a:ea typeface="+mn-ea"/>
            </a:rPr>
            <a:t>上报材料</a:t>
          </a:r>
          <a:endParaRPr lang="zh-CN" altLang="en-US" sz="1600" b="1" dirty="0">
            <a:latin typeface="+mn-ea"/>
            <a:ea typeface="+mn-ea"/>
          </a:endParaRPr>
        </a:p>
      </dgm:t>
    </dgm:pt>
    <dgm:pt modelId="{BC6AEC15-BB09-4669-B52B-2DA43E9040B6}" type="parTrans" cxnId="{B7FFB95E-4A2D-46D9-86B4-693240193E48}">
      <dgm:prSet/>
      <dgm:spPr/>
      <dgm:t>
        <a:bodyPr/>
        <a:lstStyle/>
        <a:p>
          <a:endParaRPr lang="zh-CN" altLang="en-US" b="1"/>
        </a:p>
      </dgm:t>
    </dgm:pt>
    <dgm:pt modelId="{84D3EEA6-3C02-4953-B742-A8843E4AC6CB}" type="sibTrans" cxnId="{B7FFB95E-4A2D-46D9-86B4-693240193E48}">
      <dgm:prSet/>
      <dgm:spPr/>
      <dgm:t>
        <a:bodyPr/>
        <a:lstStyle/>
        <a:p>
          <a:endParaRPr lang="zh-CN" altLang="en-US" b="1"/>
        </a:p>
      </dgm:t>
    </dgm:pt>
    <dgm:pt modelId="{A28C17EC-A84A-4B03-A258-309B4292021C}">
      <dgm:prSet/>
      <dgm:spPr/>
      <dgm:t>
        <a:bodyPr/>
        <a:lstStyle/>
        <a:p>
          <a:r>
            <a:rPr lang="en-US" altLang="zh-CN" b="1" dirty="0" smtClean="0"/>
            <a:t>9</a:t>
          </a:r>
          <a:r>
            <a:rPr lang="zh-CN" altLang="en-US" b="1" dirty="0" smtClean="0"/>
            <a:t>月</a:t>
          </a:r>
          <a:endParaRPr lang="zh-CN" altLang="en-US" b="1" dirty="0"/>
        </a:p>
      </dgm:t>
    </dgm:pt>
    <dgm:pt modelId="{6D5E88A3-3D19-4ABD-A983-C1A912996330}" type="parTrans" cxnId="{2599A93E-3F07-4BCE-A0E9-0FB63F4422B6}">
      <dgm:prSet/>
      <dgm:spPr/>
      <dgm:t>
        <a:bodyPr/>
        <a:lstStyle/>
        <a:p>
          <a:endParaRPr lang="zh-CN" altLang="en-US" b="1"/>
        </a:p>
      </dgm:t>
    </dgm:pt>
    <dgm:pt modelId="{AE9B7F64-EDCC-4998-AE54-26C337323E3C}" type="sibTrans" cxnId="{2599A93E-3F07-4BCE-A0E9-0FB63F4422B6}">
      <dgm:prSet/>
      <dgm:spPr/>
      <dgm:t>
        <a:bodyPr/>
        <a:lstStyle/>
        <a:p>
          <a:endParaRPr lang="zh-CN" altLang="en-US" b="1"/>
        </a:p>
      </dgm:t>
    </dgm:pt>
    <dgm:pt modelId="{8AE19BF3-FA07-4B11-80A4-B1915CD07637}">
      <dgm:prSet custT="1"/>
      <dgm:spPr/>
      <dgm:t>
        <a:bodyPr/>
        <a:lstStyle/>
        <a:p>
          <a:r>
            <a:rPr lang="zh-CN" altLang="en-US" sz="1600" b="1" dirty="0" smtClean="0"/>
            <a:t>成绩评定</a:t>
          </a:r>
          <a:endParaRPr lang="zh-CN" altLang="en-US" sz="1600" b="1" dirty="0"/>
        </a:p>
      </dgm:t>
    </dgm:pt>
    <dgm:pt modelId="{204E3307-94BF-40FB-89D7-0AD8DCFDD3A3}" type="parTrans" cxnId="{B6963886-6218-404F-94C6-64D8359CA3BA}">
      <dgm:prSet/>
      <dgm:spPr/>
      <dgm:t>
        <a:bodyPr/>
        <a:lstStyle/>
        <a:p>
          <a:endParaRPr lang="zh-CN" altLang="en-US" b="1"/>
        </a:p>
      </dgm:t>
    </dgm:pt>
    <dgm:pt modelId="{B12C0602-EBA1-4DC1-903E-A81A807C8448}" type="sibTrans" cxnId="{B6963886-6218-404F-94C6-64D8359CA3BA}">
      <dgm:prSet/>
      <dgm:spPr/>
      <dgm:t>
        <a:bodyPr/>
        <a:lstStyle/>
        <a:p>
          <a:endParaRPr lang="zh-CN" altLang="en-US" b="1"/>
        </a:p>
      </dgm:t>
    </dgm:pt>
    <dgm:pt modelId="{4BE232AE-B346-4479-8FAD-124C37F3B1CB}">
      <dgm:prSet/>
      <dgm:spPr/>
      <dgm:t>
        <a:bodyPr/>
        <a:lstStyle/>
        <a:p>
          <a:r>
            <a:rPr lang="en-US" altLang="zh-CN" b="1" dirty="0" smtClean="0"/>
            <a:t>10</a:t>
          </a:r>
          <a:r>
            <a:rPr lang="zh-CN" altLang="en-US" b="1" dirty="0" smtClean="0"/>
            <a:t>月</a:t>
          </a:r>
          <a:endParaRPr lang="zh-CN" altLang="en-US" b="1" dirty="0"/>
        </a:p>
      </dgm:t>
    </dgm:pt>
    <dgm:pt modelId="{AA2C42F7-E56B-460E-BBD3-8E210E6E2ADA}" type="parTrans" cxnId="{DDE7B9FC-B6DB-46ED-BB3C-8FC630EAB229}">
      <dgm:prSet/>
      <dgm:spPr/>
      <dgm:t>
        <a:bodyPr/>
        <a:lstStyle/>
        <a:p>
          <a:endParaRPr lang="zh-CN" altLang="en-US" b="1"/>
        </a:p>
      </dgm:t>
    </dgm:pt>
    <dgm:pt modelId="{E92A14B6-F03A-43A5-8E8E-33143CF7763A}" type="sibTrans" cxnId="{DDE7B9FC-B6DB-46ED-BB3C-8FC630EAB229}">
      <dgm:prSet/>
      <dgm:spPr/>
      <dgm:t>
        <a:bodyPr/>
        <a:lstStyle/>
        <a:p>
          <a:endParaRPr lang="zh-CN" altLang="en-US" b="1"/>
        </a:p>
      </dgm:t>
    </dgm:pt>
    <dgm:pt modelId="{44ED794C-D47F-4D02-A693-F1C226823C61}">
      <dgm:prSet custT="1"/>
      <dgm:spPr/>
      <dgm:t>
        <a:bodyPr/>
        <a:lstStyle/>
        <a:p>
          <a:r>
            <a:rPr lang="zh-CN" altLang="en-US" sz="1600" b="1" dirty="0" smtClean="0"/>
            <a:t>成果交流</a:t>
          </a:r>
          <a:endParaRPr lang="zh-CN" altLang="en-US" sz="1600" b="1" dirty="0"/>
        </a:p>
      </dgm:t>
    </dgm:pt>
    <dgm:pt modelId="{794C7F96-A4D9-48D3-85CD-D15DF0E3467E}" type="parTrans" cxnId="{68E00649-AF7E-4600-A15B-CBC9F4DB3818}">
      <dgm:prSet/>
      <dgm:spPr/>
      <dgm:t>
        <a:bodyPr/>
        <a:lstStyle/>
        <a:p>
          <a:endParaRPr lang="zh-CN" altLang="en-US" b="1"/>
        </a:p>
      </dgm:t>
    </dgm:pt>
    <dgm:pt modelId="{66C10C30-9B93-4609-94F0-2493FA116277}" type="sibTrans" cxnId="{68E00649-AF7E-4600-A15B-CBC9F4DB3818}">
      <dgm:prSet/>
      <dgm:spPr/>
      <dgm:t>
        <a:bodyPr/>
        <a:lstStyle/>
        <a:p>
          <a:endParaRPr lang="zh-CN" altLang="en-US" b="1"/>
        </a:p>
      </dgm:t>
    </dgm:pt>
    <dgm:pt modelId="{7F9F01FD-C1F7-4462-8893-326699B1A1C3}">
      <dgm:prSet/>
      <dgm:spPr/>
      <dgm:t>
        <a:bodyPr/>
        <a:lstStyle/>
        <a:p>
          <a:r>
            <a:rPr lang="en-US" altLang="zh-CN" b="1" dirty="0" smtClean="0"/>
            <a:t>11</a:t>
          </a:r>
          <a:r>
            <a:rPr lang="zh-CN" altLang="en-US" b="1" dirty="0" smtClean="0"/>
            <a:t>月</a:t>
          </a:r>
          <a:endParaRPr lang="zh-CN" altLang="en-US" b="1" dirty="0"/>
        </a:p>
      </dgm:t>
    </dgm:pt>
    <dgm:pt modelId="{7EABC371-220C-4CCA-9E63-0EAB8C15A6AD}" type="parTrans" cxnId="{38CC6BC7-090A-436B-8196-A3FD38079B3B}">
      <dgm:prSet/>
      <dgm:spPr/>
      <dgm:t>
        <a:bodyPr/>
        <a:lstStyle/>
        <a:p>
          <a:endParaRPr lang="zh-CN" altLang="en-US" b="1"/>
        </a:p>
      </dgm:t>
    </dgm:pt>
    <dgm:pt modelId="{9F992FBA-F7C3-4BB7-A374-FB63DA165CBF}" type="sibTrans" cxnId="{38CC6BC7-090A-436B-8196-A3FD38079B3B}">
      <dgm:prSet/>
      <dgm:spPr/>
      <dgm:t>
        <a:bodyPr/>
        <a:lstStyle/>
        <a:p>
          <a:endParaRPr lang="zh-CN" altLang="en-US" b="1"/>
        </a:p>
      </dgm:t>
    </dgm:pt>
    <dgm:pt modelId="{AA355CA9-E6B6-45DD-877D-EFC47A36ED66}">
      <dgm:prSet custT="1"/>
      <dgm:spPr/>
      <dgm:t>
        <a:bodyPr/>
        <a:lstStyle/>
        <a:p>
          <a:r>
            <a:rPr lang="zh-CN" altLang="en-US" sz="1600" b="1" dirty="0" smtClean="0"/>
            <a:t>评比表彰</a:t>
          </a:r>
          <a:endParaRPr lang="zh-CN" altLang="en-US" sz="1600" b="1" dirty="0"/>
        </a:p>
      </dgm:t>
    </dgm:pt>
    <dgm:pt modelId="{F2FEF8A3-7E7D-46C4-8067-D60C4495BFE6}" type="parTrans" cxnId="{6AD746F3-A34A-4C9E-B0C6-1A0FDD6AD78A}">
      <dgm:prSet/>
      <dgm:spPr/>
      <dgm:t>
        <a:bodyPr/>
        <a:lstStyle/>
        <a:p>
          <a:endParaRPr lang="zh-CN" altLang="en-US" b="1"/>
        </a:p>
      </dgm:t>
    </dgm:pt>
    <dgm:pt modelId="{C3918B17-D4CF-4308-BAC6-131970B2C4BD}" type="sibTrans" cxnId="{6AD746F3-A34A-4C9E-B0C6-1A0FDD6AD78A}">
      <dgm:prSet/>
      <dgm:spPr/>
      <dgm:t>
        <a:bodyPr/>
        <a:lstStyle/>
        <a:p>
          <a:endParaRPr lang="zh-CN" altLang="en-US" b="1"/>
        </a:p>
      </dgm:t>
    </dgm:pt>
    <dgm:pt modelId="{891B07EF-31E2-4E5C-B7CB-2F92644A21EE}">
      <dgm:prSet/>
      <dgm:spPr/>
      <dgm:t>
        <a:bodyPr/>
        <a:lstStyle/>
        <a:p>
          <a:r>
            <a:rPr lang="en-US" altLang="zh-CN" b="1" dirty="0" smtClean="0"/>
            <a:t>12</a:t>
          </a:r>
          <a:r>
            <a:rPr lang="zh-CN" altLang="en-US" b="1" dirty="0" smtClean="0"/>
            <a:t>月</a:t>
          </a:r>
          <a:endParaRPr lang="zh-CN" altLang="en-US" b="1" dirty="0"/>
        </a:p>
      </dgm:t>
    </dgm:pt>
    <dgm:pt modelId="{83DA83F4-6B4E-4777-9A0C-E99D5E686A4D}" type="parTrans" cxnId="{5C62E1A2-6D85-4E2E-9F71-A3ACC0AA4FA5}">
      <dgm:prSet/>
      <dgm:spPr/>
      <dgm:t>
        <a:bodyPr/>
        <a:lstStyle/>
        <a:p>
          <a:endParaRPr lang="zh-CN" altLang="en-US" b="1"/>
        </a:p>
      </dgm:t>
    </dgm:pt>
    <dgm:pt modelId="{0608984C-8FA7-4148-B9A7-CAD335F296D5}" type="sibTrans" cxnId="{5C62E1A2-6D85-4E2E-9F71-A3ACC0AA4FA5}">
      <dgm:prSet/>
      <dgm:spPr/>
      <dgm:t>
        <a:bodyPr/>
        <a:lstStyle/>
        <a:p>
          <a:endParaRPr lang="zh-CN" altLang="en-US" b="1"/>
        </a:p>
      </dgm:t>
    </dgm:pt>
    <dgm:pt modelId="{EB073785-26E7-4D05-A3F3-5C8E30701E74}" type="pres">
      <dgm:prSet presAssocID="{8F22F97E-904D-4DD7-9157-363E9CEAD9A2}" presName="Name0" presStyleCnt="0">
        <dgm:presLayoutVars>
          <dgm:dir/>
          <dgm:animLvl val="lvl"/>
          <dgm:resizeHandles val="exact"/>
        </dgm:presLayoutVars>
      </dgm:prSet>
      <dgm:spPr/>
    </dgm:pt>
    <dgm:pt modelId="{C37A12F4-7C99-4C63-B6D8-A42707F4B8E6}" type="pres">
      <dgm:prSet presAssocID="{C755B6C7-7B70-4F57-9650-59E4E0C39539}" presName="composite" presStyleCnt="0"/>
      <dgm:spPr/>
    </dgm:pt>
    <dgm:pt modelId="{D9C6F8CC-056D-45CE-A234-AF6B8592AF45}" type="pres">
      <dgm:prSet presAssocID="{C755B6C7-7B70-4F57-9650-59E4E0C39539}" presName="parTx" presStyleLbl="node1" presStyleIdx="0" presStyleCnt="5" custScaleX="109714">
        <dgm:presLayoutVars>
          <dgm:chMax val="0"/>
          <dgm:chPref val="0"/>
          <dgm:bulletEnabled val="1"/>
        </dgm:presLayoutVars>
      </dgm:prSet>
      <dgm:spPr/>
      <dgm:t>
        <a:bodyPr/>
        <a:lstStyle/>
        <a:p>
          <a:endParaRPr lang="zh-CN" altLang="en-US"/>
        </a:p>
      </dgm:t>
    </dgm:pt>
    <dgm:pt modelId="{5BCEA26A-7371-4D47-A130-CD50C242BB56}" type="pres">
      <dgm:prSet presAssocID="{C755B6C7-7B70-4F57-9650-59E4E0C39539}" presName="desTx" presStyleLbl="revTx" presStyleIdx="0" presStyleCnt="5">
        <dgm:presLayoutVars>
          <dgm:bulletEnabled val="1"/>
        </dgm:presLayoutVars>
      </dgm:prSet>
      <dgm:spPr/>
      <dgm:t>
        <a:bodyPr/>
        <a:lstStyle/>
        <a:p>
          <a:endParaRPr lang="zh-CN" altLang="en-US"/>
        </a:p>
      </dgm:t>
    </dgm:pt>
    <dgm:pt modelId="{472B684E-C3C7-4565-AD5F-5F15289C8F34}" type="pres">
      <dgm:prSet presAssocID="{D301AC56-ADFB-4758-A4E5-38B243F2389F}" presName="space" presStyleCnt="0"/>
      <dgm:spPr/>
    </dgm:pt>
    <dgm:pt modelId="{D4284E7F-20C6-44D2-A17F-72E4267E3BFD}" type="pres">
      <dgm:prSet presAssocID="{9201E400-A00B-45A2-9FA1-48C36B953839}" presName="composite" presStyleCnt="0"/>
      <dgm:spPr/>
    </dgm:pt>
    <dgm:pt modelId="{22BF9B23-30E4-467B-93A5-DE19D8F8AD42}" type="pres">
      <dgm:prSet presAssocID="{9201E400-A00B-45A2-9FA1-48C36B953839}" presName="parTx" presStyleLbl="node1" presStyleIdx="1" presStyleCnt="5">
        <dgm:presLayoutVars>
          <dgm:chMax val="0"/>
          <dgm:chPref val="0"/>
          <dgm:bulletEnabled val="1"/>
        </dgm:presLayoutVars>
      </dgm:prSet>
      <dgm:spPr/>
      <dgm:t>
        <a:bodyPr/>
        <a:lstStyle/>
        <a:p>
          <a:endParaRPr lang="zh-CN" altLang="en-US"/>
        </a:p>
      </dgm:t>
    </dgm:pt>
    <dgm:pt modelId="{536253ED-49DD-4579-B06E-706F97F06D3E}" type="pres">
      <dgm:prSet presAssocID="{9201E400-A00B-45A2-9FA1-48C36B953839}" presName="desTx" presStyleLbl="revTx" presStyleIdx="1" presStyleCnt="5">
        <dgm:presLayoutVars>
          <dgm:bulletEnabled val="1"/>
        </dgm:presLayoutVars>
      </dgm:prSet>
      <dgm:spPr/>
      <dgm:t>
        <a:bodyPr/>
        <a:lstStyle/>
        <a:p>
          <a:endParaRPr lang="zh-CN" altLang="en-US"/>
        </a:p>
      </dgm:t>
    </dgm:pt>
    <dgm:pt modelId="{62E76C5A-FB3A-4E08-AE95-462A489A3F45}" type="pres">
      <dgm:prSet presAssocID="{84D3EEA6-3C02-4953-B742-A8843E4AC6CB}" presName="space" presStyleCnt="0"/>
      <dgm:spPr/>
    </dgm:pt>
    <dgm:pt modelId="{F116E80F-01C3-4293-A9F3-1D1A43E144D4}" type="pres">
      <dgm:prSet presAssocID="{8AE19BF3-FA07-4B11-80A4-B1915CD07637}" presName="composite" presStyleCnt="0"/>
      <dgm:spPr/>
    </dgm:pt>
    <dgm:pt modelId="{BC0FAAB1-570D-4D36-899A-4694619B287F}" type="pres">
      <dgm:prSet presAssocID="{8AE19BF3-FA07-4B11-80A4-B1915CD07637}" presName="parTx" presStyleLbl="node1" presStyleIdx="2" presStyleCnt="5">
        <dgm:presLayoutVars>
          <dgm:chMax val="0"/>
          <dgm:chPref val="0"/>
          <dgm:bulletEnabled val="1"/>
        </dgm:presLayoutVars>
      </dgm:prSet>
      <dgm:spPr/>
      <dgm:t>
        <a:bodyPr/>
        <a:lstStyle/>
        <a:p>
          <a:endParaRPr lang="zh-CN" altLang="en-US"/>
        </a:p>
      </dgm:t>
    </dgm:pt>
    <dgm:pt modelId="{EB15DDB5-D0AE-4A5C-AB99-0ACED52CB29C}" type="pres">
      <dgm:prSet presAssocID="{8AE19BF3-FA07-4B11-80A4-B1915CD07637}" presName="desTx" presStyleLbl="revTx" presStyleIdx="2" presStyleCnt="5">
        <dgm:presLayoutVars>
          <dgm:bulletEnabled val="1"/>
        </dgm:presLayoutVars>
      </dgm:prSet>
      <dgm:spPr/>
      <dgm:t>
        <a:bodyPr/>
        <a:lstStyle/>
        <a:p>
          <a:endParaRPr lang="zh-CN" altLang="en-US"/>
        </a:p>
      </dgm:t>
    </dgm:pt>
    <dgm:pt modelId="{0CAEE3BE-7AA1-4B36-B047-632D1770A55E}" type="pres">
      <dgm:prSet presAssocID="{B12C0602-EBA1-4DC1-903E-A81A807C8448}" presName="space" presStyleCnt="0"/>
      <dgm:spPr/>
    </dgm:pt>
    <dgm:pt modelId="{A278BD4F-79B8-4E43-B201-DE383C6F75CA}" type="pres">
      <dgm:prSet presAssocID="{44ED794C-D47F-4D02-A693-F1C226823C61}" presName="composite" presStyleCnt="0"/>
      <dgm:spPr/>
    </dgm:pt>
    <dgm:pt modelId="{2C82704C-85F8-48A3-9066-678C9F5F6A59}" type="pres">
      <dgm:prSet presAssocID="{44ED794C-D47F-4D02-A693-F1C226823C61}" presName="parTx" presStyleLbl="node1" presStyleIdx="3" presStyleCnt="5">
        <dgm:presLayoutVars>
          <dgm:chMax val="0"/>
          <dgm:chPref val="0"/>
          <dgm:bulletEnabled val="1"/>
        </dgm:presLayoutVars>
      </dgm:prSet>
      <dgm:spPr/>
      <dgm:t>
        <a:bodyPr/>
        <a:lstStyle/>
        <a:p>
          <a:endParaRPr lang="zh-CN" altLang="en-US"/>
        </a:p>
      </dgm:t>
    </dgm:pt>
    <dgm:pt modelId="{1388D591-DECA-45D1-97FD-0458EEE3C90E}" type="pres">
      <dgm:prSet presAssocID="{44ED794C-D47F-4D02-A693-F1C226823C61}" presName="desTx" presStyleLbl="revTx" presStyleIdx="3" presStyleCnt="5">
        <dgm:presLayoutVars>
          <dgm:bulletEnabled val="1"/>
        </dgm:presLayoutVars>
      </dgm:prSet>
      <dgm:spPr/>
      <dgm:t>
        <a:bodyPr/>
        <a:lstStyle/>
        <a:p>
          <a:endParaRPr lang="zh-CN" altLang="en-US"/>
        </a:p>
      </dgm:t>
    </dgm:pt>
    <dgm:pt modelId="{7D7F50EE-EE58-4D83-904B-FEC20B739AC4}" type="pres">
      <dgm:prSet presAssocID="{66C10C30-9B93-4609-94F0-2493FA116277}" presName="space" presStyleCnt="0"/>
      <dgm:spPr/>
    </dgm:pt>
    <dgm:pt modelId="{E789AEDD-6048-49E3-B08F-D4F779E9E4A0}" type="pres">
      <dgm:prSet presAssocID="{AA355CA9-E6B6-45DD-877D-EFC47A36ED66}" presName="composite" presStyleCnt="0"/>
      <dgm:spPr/>
    </dgm:pt>
    <dgm:pt modelId="{4FD6A165-A3EE-487F-9D2F-6634416E73C4}" type="pres">
      <dgm:prSet presAssocID="{AA355CA9-E6B6-45DD-877D-EFC47A36ED66}" presName="parTx" presStyleLbl="node1" presStyleIdx="4" presStyleCnt="5">
        <dgm:presLayoutVars>
          <dgm:chMax val="0"/>
          <dgm:chPref val="0"/>
          <dgm:bulletEnabled val="1"/>
        </dgm:presLayoutVars>
      </dgm:prSet>
      <dgm:spPr/>
      <dgm:t>
        <a:bodyPr/>
        <a:lstStyle/>
        <a:p>
          <a:endParaRPr lang="zh-CN" altLang="en-US"/>
        </a:p>
      </dgm:t>
    </dgm:pt>
    <dgm:pt modelId="{25D0D57E-F15C-44F4-8E75-C98E7339680E}" type="pres">
      <dgm:prSet presAssocID="{AA355CA9-E6B6-45DD-877D-EFC47A36ED66}" presName="desTx" presStyleLbl="revTx" presStyleIdx="4" presStyleCnt="5">
        <dgm:presLayoutVars>
          <dgm:bulletEnabled val="1"/>
        </dgm:presLayoutVars>
      </dgm:prSet>
      <dgm:spPr/>
      <dgm:t>
        <a:bodyPr/>
        <a:lstStyle/>
        <a:p>
          <a:endParaRPr lang="zh-CN" altLang="en-US"/>
        </a:p>
      </dgm:t>
    </dgm:pt>
  </dgm:ptLst>
  <dgm:cxnLst>
    <dgm:cxn modelId="{71430AB8-CE25-47EE-AF18-8A399B2EC850}" type="presOf" srcId="{4BE232AE-B346-4479-8FAD-124C37F3B1CB}" destId="{EB15DDB5-D0AE-4A5C-AB99-0ACED52CB29C}" srcOrd="0" destOrd="0" presId="urn:microsoft.com/office/officeart/2005/8/layout/chevron1"/>
    <dgm:cxn modelId="{CDC2E903-2EB5-4DF8-9E98-ECDBAED1D7AD}" srcId="{8F22F97E-904D-4DD7-9157-363E9CEAD9A2}" destId="{C755B6C7-7B70-4F57-9650-59E4E0C39539}" srcOrd="0" destOrd="0" parTransId="{DE6E03CA-D878-4B9F-93D8-FAAA8685AC44}" sibTransId="{D301AC56-ADFB-4758-A4E5-38B243F2389F}"/>
    <dgm:cxn modelId="{BC7FF676-AF22-47FC-AFFD-536ED82CF1BA}" type="presOf" srcId="{1791C7D3-F7E3-4DBC-BE9A-95EF233B01D8}" destId="{5BCEA26A-7371-4D47-A130-CD50C242BB56}" srcOrd="0" destOrd="0" presId="urn:microsoft.com/office/officeart/2005/8/layout/chevron1"/>
    <dgm:cxn modelId="{38CC6BC7-090A-436B-8196-A3FD38079B3B}" srcId="{44ED794C-D47F-4D02-A693-F1C226823C61}" destId="{7F9F01FD-C1F7-4462-8893-326699B1A1C3}" srcOrd="0" destOrd="0" parTransId="{7EABC371-220C-4CCA-9E63-0EAB8C15A6AD}" sibTransId="{9F992FBA-F7C3-4BB7-A374-FB63DA165CBF}"/>
    <dgm:cxn modelId="{B7FFB95E-4A2D-46D9-86B4-693240193E48}" srcId="{8F22F97E-904D-4DD7-9157-363E9CEAD9A2}" destId="{9201E400-A00B-45A2-9FA1-48C36B953839}" srcOrd="1" destOrd="0" parTransId="{BC6AEC15-BB09-4669-B52B-2DA43E9040B6}" sibTransId="{84D3EEA6-3C02-4953-B742-A8843E4AC6CB}"/>
    <dgm:cxn modelId="{B288FE6F-464F-4373-92A0-B3E7F3E9B0B2}" type="presOf" srcId="{7F9F01FD-C1F7-4462-8893-326699B1A1C3}" destId="{1388D591-DECA-45D1-97FD-0458EEE3C90E}" srcOrd="0" destOrd="0" presId="urn:microsoft.com/office/officeart/2005/8/layout/chevron1"/>
    <dgm:cxn modelId="{5C62E1A2-6D85-4E2E-9F71-A3ACC0AA4FA5}" srcId="{AA355CA9-E6B6-45DD-877D-EFC47A36ED66}" destId="{891B07EF-31E2-4E5C-B7CB-2F92644A21EE}" srcOrd="0" destOrd="0" parTransId="{83DA83F4-6B4E-4777-9A0C-E99D5E686A4D}" sibTransId="{0608984C-8FA7-4148-B9A7-CAD335F296D5}"/>
    <dgm:cxn modelId="{5E42EB45-68AF-4954-A9E8-9D51D0E39FD5}" type="presOf" srcId="{891B07EF-31E2-4E5C-B7CB-2F92644A21EE}" destId="{25D0D57E-F15C-44F4-8E75-C98E7339680E}" srcOrd="0" destOrd="0" presId="urn:microsoft.com/office/officeart/2005/8/layout/chevron1"/>
    <dgm:cxn modelId="{54DC95C4-46BD-4EC3-8D52-9678B7823F28}" type="presOf" srcId="{44ED794C-D47F-4D02-A693-F1C226823C61}" destId="{2C82704C-85F8-48A3-9066-678C9F5F6A59}" srcOrd="0" destOrd="0" presId="urn:microsoft.com/office/officeart/2005/8/layout/chevron1"/>
    <dgm:cxn modelId="{35EC7C09-856A-47CF-AEA8-5B5B7F094AA5}" type="presOf" srcId="{C755B6C7-7B70-4F57-9650-59E4E0C39539}" destId="{D9C6F8CC-056D-45CE-A234-AF6B8592AF45}" srcOrd="0" destOrd="0" presId="urn:microsoft.com/office/officeart/2005/8/layout/chevron1"/>
    <dgm:cxn modelId="{140840EE-4ED7-4F98-ABB0-2416AC463986}" srcId="{C755B6C7-7B70-4F57-9650-59E4E0C39539}" destId="{1791C7D3-F7E3-4DBC-BE9A-95EF233B01D8}" srcOrd="0" destOrd="0" parTransId="{DAD3844B-94C7-4592-B5F9-C5D8CA772062}" sibTransId="{42820A17-A845-45D5-A95A-80E3E1DE0760}"/>
    <dgm:cxn modelId="{B6963886-6218-404F-94C6-64D8359CA3BA}" srcId="{8F22F97E-904D-4DD7-9157-363E9CEAD9A2}" destId="{8AE19BF3-FA07-4B11-80A4-B1915CD07637}" srcOrd="2" destOrd="0" parTransId="{204E3307-94BF-40FB-89D7-0AD8DCFDD3A3}" sibTransId="{B12C0602-EBA1-4DC1-903E-A81A807C8448}"/>
    <dgm:cxn modelId="{DDE7B9FC-B6DB-46ED-BB3C-8FC630EAB229}" srcId="{8AE19BF3-FA07-4B11-80A4-B1915CD07637}" destId="{4BE232AE-B346-4479-8FAD-124C37F3B1CB}" srcOrd="0" destOrd="0" parTransId="{AA2C42F7-E56B-460E-BBD3-8E210E6E2ADA}" sibTransId="{E92A14B6-F03A-43A5-8E8E-33143CF7763A}"/>
    <dgm:cxn modelId="{8F3EF0F4-052B-47E0-A2B0-6E422B3613EE}" type="presOf" srcId="{9201E400-A00B-45A2-9FA1-48C36B953839}" destId="{22BF9B23-30E4-467B-93A5-DE19D8F8AD42}" srcOrd="0" destOrd="0" presId="urn:microsoft.com/office/officeart/2005/8/layout/chevron1"/>
    <dgm:cxn modelId="{6AD746F3-A34A-4C9E-B0C6-1A0FDD6AD78A}" srcId="{8F22F97E-904D-4DD7-9157-363E9CEAD9A2}" destId="{AA355CA9-E6B6-45DD-877D-EFC47A36ED66}" srcOrd="4" destOrd="0" parTransId="{F2FEF8A3-7E7D-46C4-8067-D60C4495BFE6}" sibTransId="{C3918B17-D4CF-4308-BAC6-131970B2C4BD}"/>
    <dgm:cxn modelId="{0B4F143B-F337-4C17-98F6-77CFAE9A71F5}" type="presOf" srcId="{8F22F97E-904D-4DD7-9157-363E9CEAD9A2}" destId="{EB073785-26E7-4D05-A3F3-5C8E30701E74}" srcOrd="0" destOrd="0" presId="urn:microsoft.com/office/officeart/2005/8/layout/chevron1"/>
    <dgm:cxn modelId="{BCC6BDB0-B271-4434-9786-7C6A05D459F0}" type="presOf" srcId="{8AE19BF3-FA07-4B11-80A4-B1915CD07637}" destId="{BC0FAAB1-570D-4D36-899A-4694619B287F}" srcOrd="0" destOrd="0" presId="urn:microsoft.com/office/officeart/2005/8/layout/chevron1"/>
    <dgm:cxn modelId="{299E82A4-98C5-4B4B-837D-4649739F3ABD}" type="presOf" srcId="{AA355CA9-E6B6-45DD-877D-EFC47A36ED66}" destId="{4FD6A165-A3EE-487F-9D2F-6634416E73C4}" srcOrd="0" destOrd="0" presId="urn:microsoft.com/office/officeart/2005/8/layout/chevron1"/>
    <dgm:cxn modelId="{B4744EB3-9A6C-4AC6-96FD-45DCC4DC000B}" type="presOf" srcId="{A28C17EC-A84A-4B03-A258-309B4292021C}" destId="{536253ED-49DD-4579-B06E-706F97F06D3E}" srcOrd="0" destOrd="0" presId="urn:microsoft.com/office/officeart/2005/8/layout/chevron1"/>
    <dgm:cxn modelId="{68E00649-AF7E-4600-A15B-CBC9F4DB3818}" srcId="{8F22F97E-904D-4DD7-9157-363E9CEAD9A2}" destId="{44ED794C-D47F-4D02-A693-F1C226823C61}" srcOrd="3" destOrd="0" parTransId="{794C7F96-A4D9-48D3-85CD-D15DF0E3467E}" sibTransId="{66C10C30-9B93-4609-94F0-2493FA116277}"/>
    <dgm:cxn modelId="{2599A93E-3F07-4BCE-A0E9-0FB63F4422B6}" srcId="{9201E400-A00B-45A2-9FA1-48C36B953839}" destId="{A28C17EC-A84A-4B03-A258-309B4292021C}" srcOrd="0" destOrd="0" parTransId="{6D5E88A3-3D19-4ABD-A983-C1A912996330}" sibTransId="{AE9B7F64-EDCC-4998-AE54-26C337323E3C}"/>
    <dgm:cxn modelId="{5FC28D60-63B3-4ABE-8BDC-886515A0B78E}" type="presParOf" srcId="{EB073785-26E7-4D05-A3F3-5C8E30701E74}" destId="{C37A12F4-7C99-4C63-B6D8-A42707F4B8E6}" srcOrd="0" destOrd="0" presId="urn:microsoft.com/office/officeart/2005/8/layout/chevron1"/>
    <dgm:cxn modelId="{1356D627-429E-43E2-8706-4BDF93A289A5}" type="presParOf" srcId="{C37A12F4-7C99-4C63-B6D8-A42707F4B8E6}" destId="{D9C6F8CC-056D-45CE-A234-AF6B8592AF45}" srcOrd="0" destOrd="0" presId="urn:microsoft.com/office/officeart/2005/8/layout/chevron1"/>
    <dgm:cxn modelId="{3F1995AD-EA77-47D3-9AC7-33637460F816}" type="presParOf" srcId="{C37A12F4-7C99-4C63-B6D8-A42707F4B8E6}" destId="{5BCEA26A-7371-4D47-A130-CD50C242BB56}" srcOrd="1" destOrd="0" presId="urn:microsoft.com/office/officeart/2005/8/layout/chevron1"/>
    <dgm:cxn modelId="{08F8C370-922F-47A3-8C9F-CFA845C3CAF0}" type="presParOf" srcId="{EB073785-26E7-4D05-A3F3-5C8E30701E74}" destId="{472B684E-C3C7-4565-AD5F-5F15289C8F34}" srcOrd="1" destOrd="0" presId="urn:microsoft.com/office/officeart/2005/8/layout/chevron1"/>
    <dgm:cxn modelId="{37FA0331-BF1F-4EDC-9F29-B71CC29A91D1}" type="presParOf" srcId="{EB073785-26E7-4D05-A3F3-5C8E30701E74}" destId="{D4284E7F-20C6-44D2-A17F-72E4267E3BFD}" srcOrd="2" destOrd="0" presId="urn:microsoft.com/office/officeart/2005/8/layout/chevron1"/>
    <dgm:cxn modelId="{B21D3F01-7A46-4D1C-B448-A411E34C2603}" type="presParOf" srcId="{D4284E7F-20C6-44D2-A17F-72E4267E3BFD}" destId="{22BF9B23-30E4-467B-93A5-DE19D8F8AD42}" srcOrd="0" destOrd="0" presId="urn:microsoft.com/office/officeart/2005/8/layout/chevron1"/>
    <dgm:cxn modelId="{1D2DB083-E1C8-423B-9582-FC1856D6F3A8}" type="presParOf" srcId="{D4284E7F-20C6-44D2-A17F-72E4267E3BFD}" destId="{536253ED-49DD-4579-B06E-706F97F06D3E}" srcOrd="1" destOrd="0" presId="urn:microsoft.com/office/officeart/2005/8/layout/chevron1"/>
    <dgm:cxn modelId="{6FA49750-BDA3-47AD-A1DC-474E1763767A}" type="presParOf" srcId="{EB073785-26E7-4D05-A3F3-5C8E30701E74}" destId="{62E76C5A-FB3A-4E08-AE95-462A489A3F45}" srcOrd="3" destOrd="0" presId="urn:microsoft.com/office/officeart/2005/8/layout/chevron1"/>
    <dgm:cxn modelId="{264FAAB2-B616-4B29-AB73-55332671A702}" type="presParOf" srcId="{EB073785-26E7-4D05-A3F3-5C8E30701E74}" destId="{F116E80F-01C3-4293-A9F3-1D1A43E144D4}" srcOrd="4" destOrd="0" presId="urn:microsoft.com/office/officeart/2005/8/layout/chevron1"/>
    <dgm:cxn modelId="{A3CE97C1-57AD-483A-B0A0-86268442ABC9}" type="presParOf" srcId="{F116E80F-01C3-4293-A9F3-1D1A43E144D4}" destId="{BC0FAAB1-570D-4D36-899A-4694619B287F}" srcOrd="0" destOrd="0" presId="urn:microsoft.com/office/officeart/2005/8/layout/chevron1"/>
    <dgm:cxn modelId="{9E1504A2-C1C5-4AB3-B89E-0666BA7D1451}" type="presParOf" srcId="{F116E80F-01C3-4293-A9F3-1D1A43E144D4}" destId="{EB15DDB5-D0AE-4A5C-AB99-0ACED52CB29C}" srcOrd="1" destOrd="0" presId="urn:microsoft.com/office/officeart/2005/8/layout/chevron1"/>
    <dgm:cxn modelId="{849EF67B-3BF9-4DD2-BFC2-1E7893287E92}" type="presParOf" srcId="{EB073785-26E7-4D05-A3F3-5C8E30701E74}" destId="{0CAEE3BE-7AA1-4B36-B047-632D1770A55E}" srcOrd="5" destOrd="0" presId="urn:microsoft.com/office/officeart/2005/8/layout/chevron1"/>
    <dgm:cxn modelId="{69F3C89B-4372-456F-944C-C94F548EA4C9}" type="presParOf" srcId="{EB073785-26E7-4D05-A3F3-5C8E30701E74}" destId="{A278BD4F-79B8-4E43-B201-DE383C6F75CA}" srcOrd="6" destOrd="0" presId="urn:microsoft.com/office/officeart/2005/8/layout/chevron1"/>
    <dgm:cxn modelId="{E6EFB87A-3A1B-42EC-B1AC-B908947BAA4E}" type="presParOf" srcId="{A278BD4F-79B8-4E43-B201-DE383C6F75CA}" destId="{2C82704C-85F8-48A3-9066-678C9F5F6A59}" srcOrd="0" destOrd="0" presId="urn:microsoft.com/office/officeart/2005/8/layout/chevron1"/>
    <dgm:cxn modelId="{8E97A1E2-E392-4803-8BD7-3B0E00EA3579}" type="presParOf" srcId="{A278BD4F-79B8-4E43-B201-DE383C6F75CA}" destId="{1388D591-DECA-45D1-97FD-0458EEE3C90E}" srcOrd="1" destOrd="0" presId="urn:microsoft.com/office/officeart/2005/8/layout/chevron1"/>
    <dgm:cxn modelId="{745E5A40-239B-4894-BDEC-A90B29DBA7C8}" type="presParOf" srcId="{EB073785-26E7-4D05-A3F3-5C8E30701E74}" destId="{7D7F50EE-EE58-4D83-904B-FEC20B739AC4}" srcOrd="7" destOrd="0" presId="urn:microsoft.com/office/officeart/2005/8/layout/chevron1"/>
    <dgm:cxn modelId="{D0B740F8-DCD4-4E74-9FDC-DA5002C5849B}" type="presParOf" srcId="{EB073785-26E7-4D05-A3F3-5C8E30701E74}" destId="{E789AEDD-6048-49E3-B08F-D4F779E9E4A0}" srcOrd="8" destOrd="0" presId="urn:microsoft.com/office/officeart/2005/8/layout/chevron1"/>
    <dgm:cxn modelId="{89DCE927-34F9-4214-B33E-10C44B5FE2DC}" type="presParOf" srcId="{E789AEDD-6048-49E3-B08F-D4F779E9E4A0}" destId="{4FD6A165-A3EE-487F-9D2F-6634416E73C4}" srcOrd="0" destOrd="0" presId="urn:microsoft.com/office/officeart/2005/8/layout/chevron1"/>
    <dgm:cxn modelId="{8BC9EB46-6092-40B1-82A2-32656689EE87}" type="presParOf" srcId="{E789AEDD-6048-49E3-B08F-D4F779E9E4A0}" destId="{25D0D57E-F15C-44F4-8E75-C98E7339680E}" srcOrd="1"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0CACF18-72B8-4D86-B253-1984AED1F750}"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03448793-A4E6-4837-A8A7-08B6DE90878E}">
      <dgm:prSet phldrT="[文本]">
        <dgm:style>
          <a:lnRef idx="2">
            <a:schemeClr val="accent6"/>
          </a:lnRef>
          <a:fillRef idx="1">
            <a:schemeClr val="lt1"/>
          </a:fillRef>
          <a:effectRef idx="0">
            <a:schemeClr val="accent6"/>
          </a:effectRef>
          <a:fontRef idx="minor">
            <a:schemeClr val="dk1"/>
          </a:fontRef>
        </dgm:style>
      </dgm:prSet>
      <dgm:spPr/>
      <dgm:t>
        <a:bodyPr/>
        <a:lstStyle/>
        <a:p>
          <a:r>
            <a:rPr lang="zh-CN" altLang="en-US" b="1" dirty="0" smtClean="0">
              <a:effectLst>
                <a:outerShdw blurRad="38100" dist="38100" dir="2700000" algn="tl">
                  <a:srgbClr val="000000">
                    <a:alpha val="43137"/>
                  </a:srgbClr>
                </a:outerShdw>
              </a:effectLst>
            </a:rPr>
            <a:t>大学生社会实践的概念</a:t>
          </a:r>
          <a:endParaRPr lang="zh-CN" altLang="en-US" b="1" dirty="0">
            <a:effectLst>
              <a:outerShdw blurRad="38100" dist="38100" dir="2700000" algn="tl">
                <a:srgbClr val="000000">
                  <a:alpha val="43137"/>
                </a:srgbClr>
              </a:outerShdw>
            </a:effectLst>
          </a:endParaRPr>
        </a:p>
      </dgm:t>
    </dgm:pt>
    <dgm:pt modelId="{3232B999-724C-49EF-848B-B84262505BD0}" type="parTrans" cxnId="{D45DEEBE-762E-448F-AD11-A3BB6C7E76AB}">
      <dgm:prSet/>
      <dgm:spPr/>
      <dgm:t>
        <a:bodyPr/>
        <a:lstStyle/>
        <a:p>
          <a:endParaRPr lang="zh-CN" altLang="en-US" b="1">
            <a:effectLst>
              <a:outerShdw blurRad="38100" dist="38100" dir="2700000" algn="tl">
                <a:srgbClr val="000000">
                  <a:alpha val="43137"/>
                </a:srgbClr>
              </a:outerShdw>
            </a:effectLst>
          </a:endParaRPr>
        </a:p>
      </dgm:t>
    </dgm:pt>
    <dgm:pt modelId="{EB197717-4FA1-485C-9185-5724E909554D}" type="sibTrans" cxnId="{D45DEEBE-762E-448F-AD11-A3BB6C7E76AB}">
      <dgm:prSet/>
      <dgm:spPr/>
      <dgm:t>
        <a:bodyPr/>
        <a:lstStyle/>
        <a:p>
          <a:endParaRPr lang="zh-CN" altLang="en-US" b="1">
            <a:effectLst>
              <a:outerShdw blurRad="38100" dist="38100" dir="2700000" algn="tl">
                <a:srgbClr val="000000">
                  <a:alpha val="43137"/>
                </a:srgbClr>
              </a:outerShdw>
            </a:effectLst>
          </a:endParaRPr>
        </a:p>
      </dgm:t>
    </dgm:pt>
    <dgm:pt modelId="{90160E99-DCB1-47C1-A3E3-3013159AE30E}">
      <dgm:prSet phldrT="[文本]">
        <dgm:style>
          <a:lnRef idx="0">
            <a:schemeClr val="accent6"/>
          </a:lnRef>
          <a:fillRef idx="3">
            <a:schemeClr val="accent6"/>
          </a:fillRef>
          <a:effectRef idx="3">
            <a:schemeClr val="accent6"/>
          </a:effectRef>
          <a:fontRef idx="minor">
            <a:schemeClr val="lt1"/>
          </a:fontRef>
        </dgm:style>
      </dgm:prSet>
      <dgm:spPr/>
      <dgm:t>
        <a:bodyPr/>
        <a:lstStyle/>
        <a:p>
          <a:r>
            <a:rPr lang="en-US" altLang="zh-CN" b="1" dirty="0" smtClean="0">
              <a:effectLst>
                <a:outerShdw blurRad="38100" dist="38100" dir="2700000" algn="tl">
                  <a:srgbClr val="000000">
                    <a:alpha val="43137"/>
                  </a:srgbClr>
                </a:outerShdw>
              </a:effectLst>
            </a:rPr>
            <a:t>1.1</a:t>
          </a:r>
          <a:endParaRPr lang="zh-CN" altLang="en-US" b="1" dirty="0">
            <a:effectLst>
              <a:outerShdw blurRad="38100" dist="38100" dir="2700000" algn="tl">
                <a:srgbClr val="000000">
                  <a:alpha val="43137"/>
                </a:srgbClr>
              </a:outerShdw>
            </a:effectLst>
          </a:endParaRPr>
        </a:p>
      </dgm:t>
    </dgm:pt>
    <dgm:pt modelId="{C0513BFC-01BE-4804-A1BB-580037BD0A4D}" type="parTrans" cxnId="{4AFE69C2-0071-4977-B13C-75163FBE4E25}">
      <dgm:prSet/>
      <dgm:spPr/>
      <dgm:t>
        <a:bodyPr/>
        <a:lstStyle/>
        <a:p>
          <a:endParaRPr lang="zh-CN" altLang="en-US" b="1">
            <a:effectLst>
              <a:outerShdw blurRad="38100" dist="38100" dir="2700000" algn="tl">
                <a:srgbClr val="000000">
                  <a:alpha val="43137"/>
                </a:srgbClr>
              </a:outerShdw>
            </a:effectLst>
          </a:endParaRPr>
        </a:p>
      </dgm:t>
    </dgm:pt>
    <dgm:pt modelId="{CCADC583-ACCB-4253-8842-7E032AA96111}" type="sibTrans" cxnId="{4AFE69C2-0071-4977-B13C-75163FBE4E25}">
      <dgm:prSet/>
      <dgm:spPr/>
      <dgm:t>
        <a:bodyPr/>
        <a:lstStyle/>
        <a:p>
          <a:endParaRPr lang="zh-CN" altLang="en-US" b="1">
            <a:effectLst>
              <a:outerShdw blurRad="38100" dist="38100" dir="2700000" algn="tl">
                <a:srgbClr val="000000">
                  <a:alpha val="43137"/>
                </a:srgbClr>
              </a:outerShdw>
            </a:effectLst>
          </a:endParaRPr>
        </a:p>
      </dgm:t>
    </dgm:pt>
    <dgm:pt modelId="{A96A314A-DC39-4555-B22F-78D87EBB8650}" type="pres">
      <dgm:prSet presAssocID="{50CACF18-72B8-4D86-B253-1984AED1F750}" presName="linearFlow" presStyleCnt="0">
        <dgm:presLayoutVars>
          <dgm:dir/>
          <dgm:animLvl val="lvl"/>
          <dgm:resizeHandles val="exact"/>
        </dgm:presLayoutVars>
      </dgm:prSet>
      <dgm:spPr/>
      <dgm:t>
        <a:bodyPr/>
        <a:lstStyle/>
        <a:p>
          <a:endParaRPr lang="zh-CN" altLang="en-US"/>
        </a:p>
      </dgm:t>
    </dgm:pt>
    <dgm:pt modelId="{C1D5D2D4-D109-4819-8E54-3FE218E9AF2D}" type="pres">
      <dgm:prSet presAssocID="{90160E99-DCB1-47C1-A3E3-3013159AE30E}" presName="composite" presStyleCnt="0"/>
      <dgm:spPr/>
    </dgm:pt>
    <dgm:pt modelId="{30CB5BAC-014E-42FD-B8E3-F7743A04CD11}" type="pres">
      <dgm:prSet presAssocID="{90160E99-DCB1-47C1-A3E3-3013159AE30E}" presName="parentText" presStyleLbl="alignNode1" presStyleIdx="0" presStyleCnt="1">
        <dgm:presLayoutVars>
          <dgm:chMax val="1"/>
          <dgm:bulletEnabled val="1"/>
        </dgm:presLayoutVars>
      </dgm:prSet>
      <dgm:spPr/>
      <dgm:t>
        <a:bodyPr/>
        <a:lstStyle/>
        <a:p>
          <a:endParaRPr lang="zh-CN" altLang="en-US"/>
        </a:p>
      </dgm:t>
    </dgm:pt>
    <dgm:pt modelId="{652A71CC-6C22-4A31-AEB8-E5E75F6EAE11}" type="pres">
      <dgm:prSet presAssocID="{90160E99-DCB1-47C1-A3E3-3013159AE30E}" presName="descendantText" presStyleLbl="alignAcc1" presStyleIdx="0" presStyleCnt="1">
        <dgm:presLayoutVars>
          <dgm:bulletEnabled val="1"/>
        </dgm:presLayoutVars>
      </dgm:prSet>
      <dgm:spPr/>
      <dgm:t>
        <a:bodyPr/>
        <a:lstStyle/>
        <a:p>
          <a:endParaRPr lang="zh-CN" altLang="en-US"/>
        </a:p>
      </dgm:t>
    </dgm:pt>
  </dgm:ptLst>
  <dgm:cxnLst>
    <dgm:cxn modelId="{D45DEEBE-762E-448F-AD11-A3BB6C7E76AB}" srcId="{90160E99-DCB1-47C1-A3E3-3013159AE30E}" destId="{03448793-A4E6-4837-A8A7-08B6DE90878E}" srcOrd="0" destOrd="0" parTransId="{3232B999-724C-49EF-848B-B84262505BD0}" sibTransId="{EB197717-4FA1-485C-9185-5724E909554D}"/>
    <dgm:cxn modelId="{86405CDB-81E1-412C-BC8A-53AA67F01EB0}" type="presOf" srcId="{90160E99-DCB1-47C1-A3E3-3013159AE30E}" destId="{30CB5BAC-014E-42FD-B8E3-F7743A04CD11}" srcOrd="0" destOrd="0" presId="urn:microsoft.com/office/officeart/2005/8/layout/chevron2"/>
    <dgm:cxn modelId="{68A115DE-8023-475B-BEFD-AD1B3C174A0C}" type="presOf" srcId="{03448793-A4E6-4837-A8A7-08B6DE90878E}" destId="{652A71CC-6C22-4A31-AEB8-E5E75F6EAE11}" srcOrd="0" destOrd="0" presId="urn:microsoft.com/office/officeart/2005/8/layout/chevron2"/>
    <dgm:cxn modelId="{4AFE69C2-0071-4977-B13C-75163FBE4E25}" srcId="{50CACF18-72B8-4D86-B253-1984AED1F750}" destId="{90160E99-DCB1-47C1-A3E3-3013159AE30E}" srcOrd="0" destOrd="0" parTransId="{C0513BFC-01BE-4804-A1BB-580037BD0A4D}" sibTransId="{CCADC583-ACCB-4253-8842-7E032AA96111}"/>
    <dgm:cxn modelId="{D2C0A807-1280-438F-A995-B6D63358CF3D}" type="presOf" srcId="{50CACF18-72B8-4D86-B253-1984AED1F750}" destId="{A96A314A-DC39-4555-B22F-78D87EBB8650}" srcOrd="0" destOrd="0" presId="urn:microsoft.com/office/officeart/2005/8/layout/chevron2"/>
    <dgm:cxn modelId="{F6E08CCB-97A1-4FDB-B338-6D5681FCB5D9}" type="presParOf" srcId="{A96A314A-DC39-4555-B22F-78D87EBB8650}" destId="{C1D5D2D4-D109-4819-8E54-3FE218E9AF2D}" srcOrd="0" destOrd="0" presId="urn:microsoft.com/office/officeart/2005/8/layout/chevron2"/>
    <dgm:cxn modelId="{87831FB5-BF45-4540-AF1D-F2272767AC43}" type="presParOf" srcId="{C1D5D2D4-D109-4819-8E54-3FE218E9AF2D}" destId="{30CB5BAC-014E-42FD-B8E3-F7743A04CD11}" srcOrd="0" destOrd="0" presId="urn:microsoft.com/office/officeart/2005/8/layout/chevron2"/>
    <dgm:cxn modelId="{F0C93A7B-596C-4F3F-9F33-920E614D403B}" type="presParOf" srcId="{C1D5D2D4-D109-4819-8E54-3FE218E9AF2D}" destId="{652A71CC-6C22-4A31-AEB8-E5E75F6EAE11}"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4C5BAA6A-C04F-4323-ACCA-CAD998BD4873}" type="doc">
      <dgm:prSet loTypeId="urn:microsoft.com/office/officeart/2005/8/layout/chevron1" loCatId="process" qsTypeId="urn:microsoft.com/office/officeart/2005/8/quickstyle/simple5" qsCatId="simple" csTypeId="urn:microsoft.com/office/officeart/2005/8/colors/colorful1" csCatId="colorful" phldr="1"/>
      <dgm:spPr/>
    </dgm:pt>
    <dgm:pt modelId="{BF61645D-CD7F-499F-98D2-694AD5C48EBE}">
      <dgm:prSet phldrT="[文本]" custT="1"/>
      <dgm:spPr/>
      <dgm:t>
        <a:bodyPr/>
        <a:lstStyle/>
        <a:p>
          <a:r>
            <a:rPr lang="zh-CN" altLang="en-US" sz="1800" b="1" dirty="0" smtClean="0"/>
            <a:t>理论授课</a:t>
          </a:r>
          <a:endParaRPr lang="zh-CN" altLang="en-US" sz="1800" b="1" dirty="0"/>
        </a:p>
      </dgm:t>
    </dgm:pt>
    <dgm:pt modelId="{0828656D-7642-4782-9306-EEDC8971FB40}" type="parTrans" cxnId="{389C7B34-A5DF-4871-814C-3A7F3CED6A9F}">
      <dgm:prSet/>
      <dgm:spPr/>
      <dgm:t>
        <a:bodyPr/>
        <a:lstStyle/>
        <a:p>
          <a:endParaRPr lang="zh-CN" altLang="en-US" b="1"/>
        </a:p>
      </dgm:t>
    </dgm:pt>
    <dgm:pt modelId="{E6386B9E-C946-43F5-BEBE-45891DEFD7FD}" type="sibTrans" cxnId="{389C7B34-A5DF-4871-814C-3A7F3CED6A9F}">
      <dgm:prSet/>
      <dgm:spPr/>
      <dgm:t>
        <a:bodyPr/>
        <a:lstStyle/>
        <a:p>
          <a:endParaRPr lang="zh-CN" altLang="en-US" b="1"/>
        </a:p>
      </dgm:t>
    </dgm:pt>
    <dgm:pt modelId="{B463B659-966F-4B15-9F5F-3E0A4D607A2D}">
      <dgm:prSet phldrT="[文本]" custT="1"/>
      <dgm:spPr/>
      <dgm:t>
        <a:bodyPr/>
        <a:lstStyle/>
        <a:p>
          <a:r>
            <a:rPr lang="en-US" altLang="zh-CN" sz="1900" b="1" dirty="0" smtClean="0"/>
            <a:t>3~4</a:t>
          </a:r>
          <a:r>
            <a:rPr lang="zh-CN" altLang="en-US" sz="1900" b="1" dirty="0" smtClean="0"/>
            <a:t>月</a:t>
          </a:r>
          <a:endParaRPr lang="zh-CN" altLang="en-US" sz="1900" b="1" dirty="0"/>
        </a:p>
      </dgm:t>
    </dgm:pt>
    <dgm:pt modelId="{35DB0B0F-604D-4C39-B99E-A7101C8B74C1}" type="parTrans" cxnId="{46FDB707-EEB6-409E-B5CB-74AE5AC78CD2}">
      <dgm:prSet/>
      <dgm:spPr/>
      <dgm:t>
        <a:bodyPr/>
        <a:lstStyle/>
        <a:p>
          <a:endParaRPr lang="zh-CN" altLang="en-US" b="1"/>
        </a:p>
      </dgm:t>
    </dgm:pt>
    <dgm:pt modelId="{B9EACF8C-0FD5-4261-80A5-FAB96D062EA3}" type="sibTrans" cxnId="{46FDB707-EEB6-409E-B5CB-74AE5AC78CD2}">
      <dgm:prSet/>
      <dgm:spPr/>
      <dgm:t>
        <a:bodyPr/>
        <a:lstStyle/>
        <a:p>
          <a:endParaRPr lang="zh-CN" altLang="en-US" b="1"/>
        </a:p>
      </dgm:t>
    </dgm:pt>
    <dgm:pt modelId="{13DFA3CC-D360-4409-8A53-99B1174F1AA5}">
      <dgm:prSet phldrT="[文本]" custT="1"/>
      <dgm:spPr/>
      <dgm:t>
        <a:bodyPr/>
        <a:lstStyle/>
        <a:p>
          <a:r>
            <a:rPr lang="zh-CN" altLang="en-US" sz="1600" b="1" dirty="0" smtClean="0"/>
            <a:t>通知发布</a:t>
          </a:r>
          <a:endParaRPr lang="zh-CN" altLang="en-US" sz="1600" b="1" dirty="0"/>
        </a:p>
      </dgm:t>
    </dgm:pt>
    <dgm:pt modelId="{43936060-1820-48EF-B72D-DF1DBFC03E11}" type="parTrans" cxnId="{A0FF6330-9367-425F-ADCD-F9785FE3EE5C}">
      <dgm:prSet/>
      <dgm:spPr/>
      <dgm:t>
        <a:bodyPr/>
        <a:lstStyle/>
        <a:p>
          <a:endParaRPr lang="zh-CN" altLang="en-US" b="1"/>
        </a:p>
      </dgm:t>
    </dgm:pt>
    <dgm:pt modelId="{0FC2EF17-4014-42E8-A967-0F13758F1CE2}" type="sibTrans" cxnId="{A0FF6330-9367-425F-ADCD-F9785FE3EE5C}">
      <dgm:prSet/>
      <dgm:spPr/>
      <dgm:t>
        <a:bodyPr/>
        <a:lstStyle/>
        <a:p>
          <a:endParaRPr lang="zh-CN" altLang="en-US" b="1"/>
        </a:p>
      </dgm:t>
    </dgm:pt>
    <dgm:pt modelId="{4DD6C924-2EF1-4317-A0DE-1602BD45327D}">
      <dgm:prSet phldrT="[文本]" custT="1"/>
      <dgm:spPr/>
      <dgm:t>
        <a:bodyPr/>
        <a:lstStyle/>
        <a:p>
          <a:r>
            <a:rPr lang="en-US" altLang="zh-CN" sz="1900" b="1" dirty="0" smtClean="0"/>
            <a:t>5</a:t>
          </a:r>
          <a:r>
            <a:rPr lang="zh-CN" altLang="en-US" sz="1900" b="1" dirty="0" smtClean="0"/>
            <a:t>月上旬</a:t>
          </a:r>
          <a:endParaRPr lang="zh-CN" altLang="en-US" sz="1900" b="1" dirty="0"/>
        </a:p>
      </dgm:t>
    </dgm:pt>
    <dgm:pt modelId="{E4AB9B73-E731-4DC9-AA12-CDD439944EA3}" type="parTrans" cxnId="{8E593DE0-985A-445B-805B-C1878661A493}">
      <dgm:prSet/>
      <dgm:spPr/>
      <dgm:t>
        <a:bodyPr/>
        <a:lstStyle/>
        <a:p>
          <a:endParaRPr lang="zh-CN" altLang="en-US" b="1"/>
        </a:p>
      </dgm:t>
    </dgm:pt>
    <dgm:pt modelId="{F4306712-182F-42B5-B92C-B4B9039445C5}" type="sibTrans" cxnId="{8E593DE0-985A-445B-805B-C1878661A493}">
      <dgm:prSet/>
      <dgm:spPr/>
      <dgm:t>
        <a:bodyPr/>
        <a:lstStyle/>
        <a:p>
          <a:endParaRPr lang="zh-CN" altLang="en-US" b="1"/>
        </a:p>
      </dgm:t>
    </dgm:pt>
    <dgm:pt modelId="{06D1302C-557A-4558-B57F-295E234566F1}">
      <dgm:prSet phldrT="[文本]" custT="1"/>
      <dgm:spPr/>
      <dgm:t>
        <a:bodyPr/>
        <a:lstStyle/>
        <a:p>
          <a:r>
            <a:rPr lang="zh-CN" altLang="en-US" sz="1600" b="1" dirty="0" smtClean="0"/>
            <a:t>立项资助</a:t>
          </a:r>
          <a:endParaRPr lang="zh-CN" altLang="en-US" sz="1600" b="1" dirty="0"/>
        </a:p>
      </dgm:t>
    </dgm:pt>
    <dgm:pt modelId="{8EC7ADA8-439B-44B4-ABA3-41FBCD4BF80D}" type="parTrans" cxnId="{E351DE4B-483C-408F-88BB-376C449BF0D2}">
      <dgm:prSet/>
      <dgm:spPr/>
      <dgm:t>
        <a:bodyPr/>
        <a:lstStyle/>
        <a:p>
          <a:endParaRPr lang="zh-CN" altLang="en-US" b="1"/>
        </a:p>
      </dgm:t>
    </dgm:pt>
    <dgm:pt modelId="{4CC96F1D-12D9-4BAC-9A2C-92970F519AE8}" type="sibTrans" cxnId="{E351DE4B-483C-408F-88BB-376C449BF0D2}">
      <dgm:prSet/>
      <dgm:spPr/>
      <dgm:t>
        <a:bodyPr/>
        <a:lstStyle/>
        <a:p>
          <a:endParaRPr lang="zh-CN" altLang="en-US" b="1"/>
        </a:p>
      </dgm:t>
    </dgm:pt>
    <dgm:pt modelId="{854CC572-9F90-4990-87AB-0F3430D31131}">
      <dgm:prSet phldrT="[文本]" custT="1"/>
      <dgm:spPr/>
      <dgm:t>
        <a:bodyPr/>
        <a:lstStyle/>
        <a:p>
          <a:r>
            <a:rPr lang="en-US" altLang="zh-CN" sz="1900" b="1" dirty="0" smtClean="0"/>
            <a:t>5~6</a:t>
          </a:r>
          <a:r>
            <a:rPr lang="zh-CN" altLang="en-US" sz="1900" b="1" dirty="0" smtClean="0"/>
            <a:t>月</a:t>
          </a:r>
          <a:endParaRPr lang="zh-CN" altLang="en-US" sz="1900" b="1" dirty="0"/>
        </a:p>
      </dgm:t>
    </dgm:pt>
    <dgm:pt modelId="{E8D9BE1A-F238-41F3-A32B-8811EAC86C8B}" type="parTrans" cxnId="{5AFDD9DA-2FA9-4E36-AF61-803E6CB69C18}">
      <dgm:prSet/>
      <dgm:spPr/>
      <dgm:t>
        <a:bodyPr/>
        <a:lstStyle/>
        <a:p>
          <a:endParaRPr lang="zh-CN" altLang="en-US" b="1"/>
        </a:p>
      </dgm:t>
    </dgm:pt>
    <dgm:pt modelId="{33D78BCA-67CA-4E90-9862-535401F203AC}" type="sibTrans" cxnId="{5AFDD9DA-2FA9-4E36-AF61-803E6CB69C18}">
      <dgm:prSet/>
      <dgm:spPr/>
      <dgm:t>
        <a:bodyPr/>
        <a:lstStyle/>
        <a:p>
          <a:endParaRPr lang="zh-CN" altLang="en-US" b="1"/>
        </a:p>
      </dgm:t>
    </dgm:pt>
    <dgm:pt modelId="{3CD00A77-E352-4E05-BD03-67E6EE5B6EE8}">
      <dgm:prSet custT="1"/>
      <dgm:spPr/>
      <dgm:t>
        <a:bodyPr/>
        <a:lstStyle/>
        <a:p>
          <a:r>
            <a:rPr lang="zh-CN" altLang="en-US" sz="1600" b="1" dirty="0" smtClean="0"/>
            <a:t>临行准备</a:t>
          </a:r>
          <a:endParaRPr lang="zh-CN" altLang="en-US" sz="1600" b="1" dirty="0"/>
        </a:p>
      </dgm:t>
    </dgm:pt>
    <dgm:pt modelId="{95EA68DA-C6A3-4DCB-922B-E2DB14140340}" type="parTrans" cxnId="{D09F0315-4630-4A6E-9EF7-DE3A76375F07}">
      <dgm:prSet/>
      <dgm:spPr/>
      <dgm:t>
        <a:bodyPr/>
        <a:lstStyle/>
        <a:p>
          <a:endParaRPr lang="zh-CN" altLang="en-US" b="1"/>
        </a:p>
      </dgm:t>
    </dgm:pt>
    <dgm:pt modelId="{399B2DBE-2A33-4CDD-8410-0ED28A364378}" type="sibTrans" cxnId="{D09F0315-4630-4A6E-9EF7-DE3A76375F07}">
      <dgm:prSet/>
      <dgm:spPr/>
      <dgm:t>
        <a:bodyPr/>
        <a:lstStyle/>
        <a:p>
          <a:endParaRPr lang="zh-CN" altLang="en-US" b="1"/>
        </a:p>
      </dgm:t>
    </dgm:pt>
    <dgm:pt modelId="{DB01FB10-91F4-41FC-9953-4C527F5EA24F}">
      <dgm:prSet custT="1"/>
      <dgm:spPr/>
      <dgm:t>
        <a:bodyPr/>
        <a:lstStyle/>
        <a:p>
          <a:r>
            <a:rPr lang="en-US" altLang="zh-CN" sz="1900" b="1" dirty="0" smtClean="0"/>
            <a:t>6</a:t>
          </a:r>
          <a:r>
            <a:rPr lang="zh-CN" altLang="en-US" sz="1900" b="1" dirty="0" smtClean="0"/>
            <a:t>月</a:t>
          </a:r>
          <a:endParaRPr lang="zh-CN" altLang="en-US" sz="1900" b="1" dirty="0"/>
        </a:p>
      </dgm:t>
    </dgm:pt>
    <dgm:pt modelId="{FDF1E05B-C062-4B31-8C43-3ABF3EDA9FD5}" type="parTrans" cxnId="{13C21EBE-BFD9-4F5A-9271-F1F7C0706D00}">
      <dgm:prSet/>
      <dgm:spPr/>
      <dgm:t>
        <a:bodyPr/>
        <a:lstStyle/>
        <a:p>
          <a:endParaRPr lang="zh-CN" altLang="en-US" b="1"/>
        </a:p>
      </dgm:t>
    </dgm:pt>
    <dgm:pt modelId="{23C54681-BB20-4C2C-B0A2-DBFBEF25C5FF}" type="sibTrans" cxnId="{13C21EBE-BFD9-4F5A-9271-F1F7C0706D00}">
      <dgm:prSet/>
      <dgm:spPr/>
      <dgm:t>
        <a:bodyPr/>
        <a:lstStyle/>
        <a:p>
          <a:endParaRPr lang="zh-CN" altLang="en-US" b="1"/>
        </a:p>
      </dgm:t>
    </dgm:pt>
    <dgm:pt modelId="{B5560252-AB30-4155-8287-B8B6B83B58DA}" type="pres">
      <dgm:prSet presAssocID="{4C5BAA6A-C04F-4323-ACCA-CAD998BD4873}" presName="Name0" presStyleCnt="0">
        <dgm:presLayoutVars>
          <dgm:dir/>
          <dgm:animLvl val="lvl"/>
          <dgm:resizeHandles val="exact"/>
        </dgm:presLayoutVars>
      </dgm:prSet>
      <dgm:spPr/>
    </dgm:pt>
    <dgm:pt modelId="{4FD97C61-20BF-4644-B7C6-318F450249A0}" type="pres">
      <dgm:prSet presAssocID="{BF61645D-CD7F-499F-98D2-694AD5C48EBE}" presName="composite" presStyleCnt="0"/>
      <dgm:spPr/>
    </dgm:pt>
    <dgm:pt modelId="{24B37294-196A-436C-9496-D62392A9BBD3}" type="pres">
      <dgm:prSet presAssocID="{BF61645D-CD7F-499F-98D2-694AD5C48EBE}" presName="parTx" presStyleLbl="node1" presStyleIdx="0" presStyleCnt="4" custLinFactNeighborX="-241" custLinFactNeighborY="19346">
        <dgm:presLayoutVars>
          <dgm:chMax val="0"/>
          <dgm:chPref val="0"/>
          <dgm:bulletEnabled val="1"/>
        </dgm:presLayoutVars>
      </dgm:prSet>
      <dgm:spPr/>
      <dgm:t>
        <a:bodyPr/>
        <a:lstStyle/>
        <a:p>
          <a:endParaRPr lang="zh-CN" altLang="en-US"/>
        </a:p>
      </dgm:t>
    </dgm:pt>
    <dgm:pt modelId="{D85A7536-A09D-4F8F-BDFC-3EFC03060A0A}" type="pres">
      <dgm:prSet presAssocID="{BF61645D-CD7F-499F-98D2-694AD5C48EBE}" presName="desTx" presStyleLbl="revTx" presStyleIdx="0" presStyleCnt="4" custLinFactNeighborX="-302" custLinFactNeighborY="20265">
        <dgm:presLayoutVars>
          <dgm:bulletEnabled val="1"/>
        </dgm:presLayoutVars>
      </dgm:prSet>
      <dgm:spPr/>
      <dgm:t>
        <a:bodyPr/>
        <a:lstStyle/>
        <a:p>
          <a:endParaRPr lang="zh-CN" altLang="en-US"/>
        </a:p>
      </dgm:t>
    </dgm:pt>
    <dgm:pt modelId="{8A330236-4F4E-40EE-8AB8-56C81DE09E19}" type="pres">
      <dgm:prSet presAssocID="{E6386B9E-C946-43F5-BEBE-45891DEFD7FD}" presName="space" presStyleCnt="0"/>
      <dgm:spPr/>
    </dgm:pt>
    <dgm:pt modelId="{25453F59-C557-42B2-A4CF-747596140A07}" type="pres">
      <dgm:prSet presAssocID="{13DFA3CC-D360-4409-8A53-99B1174F1AA5}" presName="composite" presStyleCnt="0"/>
      <dgm:spPr/>
    </dgm:pt>
    <dgm:pt modelId="{9C9042E9-DD3F-4E52-A2FB-837A79402664}" type="pres">
      <dgm:prSet presAssocID="{13DFA3CC-D360-4409-8A53-99B1174F1AA5}" presName="parTx" presStyleLbl="node1" presStyleIdx="1" presStyleCnt="4" custLinFactNeighborX="-5779" custLinFactNeighborY="19346">
        <dgm:presLayoutVars>
          <dgm:chMax val="0"/>
          <dgm:chPref val="0"/>
          <dgm:bulletEnabled val="1"/>
        </dgm:presLayoutVars>
      </dgm:prSet>
      <dgm:spPr/>
      <dgm:t>
        <a:bodyPr/>
        <a:lstStyle/>
        <a:p>
          <a:endParaRPr lang="zh-CN" altLang="en-US"/>
        </a:p>
      </dgm:t>
    </dgm:pt>
    <dgm:pt modelId="{F8EACC26-2445-419C-99A2-EC953B3682CA}" type="pres">
      <dgm:prSet presAssocID="{13DFA3CC-D360-4409-8A53-99B1174F1AA5}" presName="desTx" presStyleLbl="revTx" presStyleIdx="1" presStyleCnt="4" custLinFactNeighborX="2617" custLinFactNeighborY="12264">
        <dgm:presLayoutVars>
          <dgm:bulletEnabled val="1"/>
        </dgm:presLayoutVars>
      </dgm:prSet>
      <dgm:spPr/>
      <dgm:t>
        <a:bodyPr/>
        <a:lstStyle/>
        <a:p>
          <a:endParaRPr lang="zh-CN" altLang="en-US"/>
        </a:p>
      </dgm:t>
    </dgm:pt>
    <dgm:pt modelId="{5FBC99C5-6359-4777-A5F4-FFA978FAE19F}" type="pres">
      <dgm:prSet presAssocID="{0FC2EF17-4014-42E8-A967-0F13758F1CE2}" presName="space" presStyleCnt="0"/>
      <dgm:spPr/>
    </dgm:pt>
    <dgm:pt modelId="{C6FC6261-5BF0-44F9-9BC0-BBC4BF88E13B}" type="pres">
      <dgm:prSet presAssocID="{06D1302C-557A-4558-B57F-295E234566F1}" presName="composite" presStyleCnt="0"/>
      <dgm:spPr/>
    </dgm:pt>
    <dgm:pt modelId="{968D2612-3910-4074-9E21-9E86269AEC5F}" type="pres">
      <dgm:prSet presAssocID="{06D1302C-557A-4558-B57F-295E234566F1}" presName="parTx" presStyleLbl="node1" presStyleIdx="2" presStyleCnt="4" custLinFactNeighborX="-11316" custLinFactNeighborY="19346">
        <dgm:presLayoutVars>
          <dgm:chMax val="0"/>
          <dgm:chPref val="0"/>
          <dgm:bulletEnabled val="1"/>
        </dgm:presLayoutVars>
      </dgm:prSet>
      <dgm:spPr/>
      <dgm:t>
        <a:bodyPr/>
        <a:lstStyle/>
        <a:p>
          <a:endParaRPr lang="zh-CN" altLang="en-US"/>
        </a:p>
      </dgm:t>
    </dgm:pt>
    <dgm:pt modelId="{12879B35-EA2F-441E-98C5-7D0473DE3ADC}" type="pres">
      <dgm:prSet presAssocID="{06D1302C-557A-4558-B57F-295E234566F1}" presName="desTx" presStyleLbl="revTx" presStyleIdx="2" presStyleCnt="4" custLinFactNeighborY="1528">
        <dgm:presLayoutVars>
          <dgm:bulletEnabled val="1"/>
        </dgm:presLayoutVars>
      </dgm:prSet>
      <dgm:spPr/>
      <dgm:t>
        <a:bodyPr/>
        <a:lstStyle/>
        <a:p>
          <a:endParaRPr lang="zh-CN" altLang="en-US"/>
        </a:p>
      </dgm:t>
    </dgm:pt>
    <dgm:pt modelId="{BE944530-A72D-4DA2-BC34-7D7DC5830D7C}" type="pres">
      <dgm:prSet presAssocID="{4CC96F1D-12D9-4BAC-9A2C-92970F519AE8}" presName="space" presStyleCnt="0"/>
      <dgm:spPr/>
    </dgm:pt>
    <dgm:pt modelId="{095D6A21-33EF-4CDD-99AE-287F04D985F1}" type="pres">
      <dgm:prSet presAssocID="{3CD00A77-E352-4E05-BD03-67E6EE5B6EE8}" presName="composite" presStyleCnt="0"/>
      <dgm:spPr/>
    </dgm:pt>
    <dgm:pt modelId="{C6E0D45E-62A5-4AA7-B744-ECDBF90A4B4C}" type="pres">
      <dgm:prSet presAssocID="{3CD00A77-E352-4E05-BD03-67E6EE5B6EE8}" presName="parTx" presStyleLbl="node1" presStyleIdx="3" presStyleCnt="4" custLinFactNeighborX="-12917" custLinFactNeighborY="19346">
        <dgm:presLayoutVars>
          <dgm:chMax val="0"/>
          <dgm:chPref val="0"/>
          <dgm:bulletEnabled val="1"/>
        </dgm:presLayoutVars>
      </dgm:prSet>
      <dgm:spPr/>
      <dgm:t>
        <a:bodyPr/>
        <a:lstStyle/>
        <a:p>
          <a:endParaRPr lang="zh-CN" altLang="en-US"/>
        </a:p>
      </dgm:t>
    </dgm:pt>
    <dgm:pt modelId="{40E4A45E-12D0-46AD-8C53-6A264AB5994B}" type="pres">
      <dgm:prSet presAssocID="{3CD00A77-E352-4E05-BD03-67E6EE5B6EE8}" presName="desTx" presStyleLbl="revTx" presStyleIdx="3" presStyleCnt="4" custLinFactNeighborY="1528">
        <dgm:presLayoutVars>
          <dgm:bulletEnabled val="1"/>
        </dgm:presLayoutVars>
      </dgm:prSet>
      <dgm:spPr/>
      <dgm:t>
        <a:bodyPr/>
        <a:lstStyle/>
        <a:p>
          <a:endParaRPr lang="zh-CN" altLang="en-US"/>
        </a:p>
      </dgm:t>
    </dgm:pt>
  </dgm:ptLst>
  <dgm:cxnLst>
    <dgm:cxn modelId="{CDDC17CD-D41C-4879-BE01-2D91A3474954}" type="presOf" srcId="{B463B659-966F-4B15-9F5F-3E0A4D607A2D}" destId="{D85A7536-A09D-4F8F-BDFC-3EFC03060A0A}" srcOrd="0" destOrd="0" presId="urn:microsoft.com/office/officeart/2005/8/layout/chevron1"/>
    <dgm:cxn modelId="{46FDB707-EEB6-409E-B5CB-74AE5AC78CD2}" srcId="{BF61645D-CD7F-499F-98D2-694AD5C48EBE}" destId="{B463B659-966F-4B15-9F5F-3E0A4D607A2D}" srcOrd="0" destOrd="0" parTransId="{35DB0B0F-604D-4C39-B99E-A7101C8B74C1}" sibTransId="{B9EACF8C-0FD5-4261-80A5-FAB96D062EA3}"/>
    <dgm:cxn modelId="{5C586D09-382F-46CC-A41F-05EDE6AF1026}" type="presOf" srcId="{3CD00A77-E352-4E05-BD03-67E6EE5B6EE8}" destId="{C6E0D45E-62A5-4AA7-B744-ECDBF90A4B4C}" srcOrd="0" destOrd="0" presId="urn:microsoft.com/office/officeart/2005/8/layout/chevron1"/>
    <dgm:cxn modelId="{C7FE3BBC-CE64-46B9-BA20-3BEB821DD14A}" type="presOf" srcId="{854CC572-9F90-4990-87AB-0F3430D31131}" destId="{12879B35-EA2F-441E-98C5-7D0473DE3ADC}" srcOrd="0" destOrd="0" presId="urn:microsoft.com/office/officeart/2005/8/layout/chevron1"/>
    <dgm:cxn modelId="{8E593DE0-985A-445B-805B-C1878661A493}" srcId="{13DFA3CC-D360-4409-8A53-99B1174F1AA5}" destId="{4DD6C924-2EF1-4317-A0DE-1602BD45327D}" srcOrd="0" destOrd="0" parTransId="{E4AB9B73-E731-4DC9-AA12-CDD439944EA3}" sibTransId="{F4306712-182F-42B5-B92C-B4B9039445C5}"/>
    <dgm:cxn modelId="{1F2290C4-E90D-4609-AE11-84ED1AA111C4}" type="presOf" srcId="{DB01FB10-91F4-41FC-9953-4C527F5EA24F}" destId="{40E4A45E-12D0-46AD-8C53-6A264AB5994B}" srcOrd="0" destOrd="0" presId="urn:microsoft.com/office/officeart/2005/8/layout/chevron1"/>
    <dgm:cxn modelId="{D09F0315-4630-4A6E-9EF7-DE3A76375F07}" srcId="{4C5BAA6A-C04F-4323-ACCA-CAD998BD4873}" destId="{3CD00A77-E352-4E05-BD03-67E6EE5B6EE8}" srcOrd="3" destOrd="0" parTransId="{95EA68DA-C6A3-4DCB-922B-E2DB14140340}" sibTransId="{399B2DBE-2A33-4CDD-8410-0ED28A364378}"/>
    <dgm:cxn modelId="{A0FF6330-9367-425F-ADCD-F9785FE3EE5C}" srcId="{4C5BAA6A-C04F-4323-ACCA-CAD998BD4873}" destId="{13DFA3CC-D360-4409-8A53-99B1174F1AA5}" srcOrd="1" destOrd="0" parTransId="{43936060-1820-48EF-B72D-DF1DBFC03E11}" sibTransId="{0FC2EF17-4014-42E8-A967-0F13758F1CE2}"/>
    <dgm:cxn modelId="{13C21EBE-BFD9-4F5A-9271-F1F7C0706D00}" srcId="{3CD00A77-E352-4E05-BD03-67E6EE5B6EE8}" destId="{DB01FB10-91F4-41FC-9953-4C527F5EA24F}" srcOrd="0" destOrd="0" parTransId="{FDF1E05B-C062-4B31-8C43-3ABF3EDA9FD5}" sibTransId="{23C54681-BB20-4C2C-B0A2-DBFBEF25C5FF}"/>
    <dgm:cxn modelId="{389C7B34-A5DF-4871-814C-3A7F3CED6A9F}" srcId="{4C5BAA6A-C04F-4323-ACCA-CAD998BD4873}" destId="{BF61645D-CD7F-499F-98D2-694AD5C48EBE}" srcOrd="0" destOrd="0" parTransId="{0828656D-7642-4782-9306-EEDC8971FB40}" sibTransId="{E6386B9E-C946-43F5-BEBE-45891DEFD7FD}"/>
    <dgm:cxn modelId="{DC3E56A4-3020-47FF-B769-9745BE472202}" type="presOf" srcId="{06D1302C-557A-4558-B57F-295E234566F1}" destId="{968D2612-3910-4074-9E21-9E86269AEC5F}" srcOrd="0" destOrd="0" presId="urn:microsoft.com/office/officeart/2005/8/layout/chevron1"/>
    <dgm:cxn modelId="{E351DE4B-483C-408F-88BB-376C449BF0D2}" srcId="{4C5BAA6A-C04F-4323-ACCA-CAD998BD4873}" destId="{06D1302C-557A-4558-B57F-295E234566F1}" srcOrd="2" destOrd="0" parTransId="{8EC7ADA8-439B-44B4-ABA3-41FBCD4BF80D}" sibTransId="{4CC96F1D-12D9-4BAC-9A2C-92970F519AE8}"/>
    <dgm:cxn modelId="{0735A77C-76D0-4E8E-AFC7-4AF91BC8D95C}" type="presOf" srcId="{4DD6C924-2EF1-4317-A0DE-1602BD45327D}" destId="{F8EACC26-2445-419C-99A2-EC953B3682CA}" srcOrd="0" destOrd="0" presId="urn:microsoft.com/office/officeart/2005/8/layout/chevron1"/>
    <dgm:cxn modelId="{BBB49015-394D-4F5E-84E1-2880A60E0F28}" type="presOf" srcId="{13DFA3CC-D360-4409-8A53-99B1174F1AA5}" destId="{9C9042E9-DD3F-4E52-A2FB-837A79402664}" srcOrd="0" destOrd="0" presId="urn:microsoft.com/office/officeart/2005/8/layout/chevron1"/>
    <dgm:cxn modelId="{5AFDD9DA-2FA9-4E36-AF61-803E6CB69C18}" srcId="{06D1302C-557A-4558-B57F-295E234566F1}" destId="{854CC572-9F90-4990-87AB-0F3430D31131}" srcOrd="0" destOrd="0" parTransId="{E8D9BE1A-F238-41F3-A32B-8811EAC86C8B}" sibTransId="{33D78BCA-67CA-4E90-9862-535401F203AC}"/>
    <dgm:cxn modelId="{71B933D7-D53B-4142-9BF7-204B6A142F62}" type="presOf" srcId="{4C5BAA6A-C04F-4323-ACCA-CAD998BD4873}" destId="{B5560252-AB30-4155-8287-B8B6B83B58DA}" srcOrd="0" destOrd="0" presId="urn:microsoft.com/office/officeart/2005/8/layout/chevron1"/>
    <dgm:cxn modelId="{07C2BC25-E106-4FB0-AD2C-1F6845DBE8D3}" type="presOf" srcId="{BF61645D-CD7F-499F-98D2-694AD5C48EBE}" destId="{24B37294-196A-436C-9496-D62392A9BBD3}" srcOrd="0" destOrd="0" presId="urn:microsoft.com/office/officeart/2005/8/layout/chevron1"/>
    <dgm:cxn modelId="{4DD1B60B-4A6E-4228-82A5-FFCD863DFBE3}" type="presParOf" srcId="{B5560252-AB30-4155-8287-B8B6B83B58DA}" destId="{4FD97C61-20BF-4644-B7C6-318F450249A0}" srcOrd="0" destOrd="0" presId="urn:microsoft.com/office/officeart/2005/8/layout/chevron1"/>
    <dgm:cxn modelId="{C1122C0D-65B6-40BD-9A5F-C295DEFE20A4}" type="presParOf" srcId="{4FD97C61-20BF-4644-B7C6-318F450249A0}" destId="{24B37294-196A-436C-9496-D62392A9BBD3}" srcOrd="0" destOrd="0" presId="urn:microsoft.com/office/officeart/2005/8/layout/chevron1"/>
    <dgm:cxn modelId="{D5D6A50B-9B38-42E7-8A02-42E61D02A5D4}" type="presParOf" srcId="{4FD97C61-20BF-4644-B7C6-318F450249A0}" destId="{D85A7536-A09D-4F8F-BDFC-3EFC03060A0A}" srcOrd="1" destOrd="0" presId="urn:microsoft.com/office/officeart/2005/8/layout/chevron1"/>
    <dgm:cxn modelId="{5673B68D-966D-4728-ABB9-FCFCE4926440}" type="presParOf" srcId="{B5560252-AB30-4155-8287-B8B6B83B58DA}" destId="{8A330236-4F4E-40EE-8AB8-56C81DE09E19}" srcOrd="1" destOrd="0" presId="urn:microsoft.com/office/officeart/2005/8/layout/chevron1"/>
    <dgm:cxn modelId="{DB35F73F-1DDD-4860-9C76-DD34FC81ABE1}" type="presParOf" srcId="{B5560252-AB30-4155-8287-B8B6B83B58DA}" destId="{25453F59-C557-42B2-A4CF-747596140A07}" srcOrd="2" destOrd="0" presId="urn:microsoft.com/office/officeart/2005/8/layout/chevron1"/>
    <dgm:cxn modelId="{96AC498A-AC94-4645-A45E-3D5573120F10}" type="presParOf" srcId="{25453F59-C557-42B2-A4CF-747596140A07}" destId="{9C9042E9-DD3F-4E52-A2FB-837A79402664}" srcOrd="0" destOrd="0" presId="urn:microsoft.com/office/officeart/2005/8/layout/chevron1"/>
    <dgm:cxn modelId="{93824405-3B2A-44E4-8A44-61F939482B84}" type="presParOf" srcId="{25453F59-C557-42B2-A4CF-747596140A07}" destId="{F8EACC26-2445-419C-99A2-EC953B3682CA}" srcOrd="1" destOrd="0" presId="urn:microsoft.com/office/officeart/2005/8/layout/chevron1"/>
    <dgm:cxn modelId="{24496619-4CDA-46D4-B465-964E48701AC9}" type="presParOf" srcId="{B5560252-AB30-4155-8287-B8B6B83B58DA}" destId="{5FBC99C5-6359-4777-A5F4-FFA978FAE19F}" srcOrd="3" destOrd="0" presId="urn:microsoft.com/office/officeart/2005/8/layout/chevron1"/>
    <dgm:cxn modelId="{AE18DF5F-CFDC-4E36-95C6-4C93DA41402C}" type="presParOf" srcId="{B5560252-AB30-4155-8287-B8B6B83B58DA}" destId="{C6FC6261-5BF0-44F9-9BC0-BBC4BF88E13B}" srcOrd="4" destOrd="0" presId="urn:microsoft.com/office/officeart/2005/8/layout/chevron1"/>
    <dgm:cxn modelId="{CCBB8D65-8584-4DEC-9013-6BF0253F7669}" type="presParOf" srcId="{C6FC6261-5BF0-44F9-9BC0-BBC4BF88E13B}" destId="{968D2612-3910-4074-9E21-9E86269AEC5F}" srcOrd="0" destOrd="0" presId="urn:microsoft.com/office/officeart/2005/8/layout/chevron1"/>
    <dgm:cxn modelId="{76E9B157-C2B5-4705-9F33-D3F2E20A27A6}" type="presParOf" srcId="{C6FC6261-5BF0-44F9-9BC0-BBC4BF88E13B}" destId="{12879B35-EA2F-441E-98C5-7D0473DE3ADC}" srcOrd="1" destOrd="0" presId="urn:microsoft.com/office/officeart/2005/8/layout/chevron1"/>
    <dgm:cxn modelId="{6DFF030B-D61A-4A02-B789-F7599C310AC4}" type="presParOf" srcId="{B5560252-AB30-4155-8287-B8B6B83B58DA}" destId="{BE944530-A72D-4DA2-BC34-7D7DC5830D7C}" srcOrd="5" destOrd="0" presId="urn:microsoft.com/office/officeart/2005/8/layout/chevron1"/>
    <dgm:cxn modelId="{6DCEB539-5B9F-4B5C-AD08-3C557D77D4D2}" type="presParOf" srcId="{B5560252-AB30-4155-8287-B8B6B83B58DA}" destId="{095D6A21-33EF-4CDD-99AE-287F04D985F1}" srcOrd="6" destOrd="0" presId="urn:microsoft.com/office/officeart/2005/8/layout/chevron1"/>
    <dgm:cxn modelId="{704663F9-9841-4DA8-B19B-48CE52FB0ECD}" type="presParOf" srcId="{095D6A21-33EF-4CDD-99AE-287F04D985F1}" destId="{C6E0D45E-62A5-4AA7-B744-ECDBF90A4B4C}" srcOrd="0" destOrd="0" presId="urn:microsoft.com/office/officeart/2005/8/layout/chevron1"/>
    <dgm:cxn modelId="{266EC68B-6FD2-4398-89E9-E6E894FAFBC9}" type="presParOf" srcId="{095D6A21-33EF-4CDD-99AE-287F04D985F1}" destId="{40E4A45E-12D0-46AD-8C53-6A264AB5994B}" srcOrd="1" destOrd="0" presId="urn:microsoft.com/office/officeart/2005/8/layout/chevron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50CACF18-72B8-4D86-B253-1984AED1F750}"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03448793-A4E6-4837-A8A7-08B6DE90878E}">
      <dgm:prSet phldrT="[文本]">
        <dgm:style>
          <a:lnRef idx="2">
            <a:schemeClr val="accent3"/>
          </a:lnRef>
          <a:fillRef idx="1">
            <a:schemeClr val="lt1"/>
          </a:fillRef>
          <a:effectRef idx="0">
            <a:schemeClr val="accent3"/>
          </a:effectRef>
          <a:fontRef idx="minor">
            <a:schemeClr val="dk1"/>
          </a:fontRef>
        </dgm:style>
      </dgm:prSet>
      <dgm:spPr/>
      <dgm:t>
        <a:bodyPr/>
        <a:lstStyle/>
        <a:p>
          <a:r>
            <a:rPr lang="zh-CN" altLang="en-US" b="1" dirty="0" smtClean="0">
              <a:effectLst>
                <a:outerShdw blurRad="38100" dist="38100" dir="2700000" algn="tl">
                  <a:srgbClr val="000000">
                    <a:alpha val="43137"/>
                  </a:srgbClr>
                </a:outerShdw>
              </a:effectLst>
            </a:rPr>
            <a:t>社会实践的时间安排</a:t>
          </a:r>
          <a:endParaRPr lang="zh-CN" altLang="en-US" b="1" dirty="0">
            <a:effectLst>
              <a:outerShdw blurRad="38100" dist="38100" dir="2700000" algn="tl">
                <a:srgbClr val="000000">
                  <a:alpha val="43137"/>
                </a:srgbClr>
              </a:outerShdw>
            </a:effectLst>
          </a:endParaRPr>
        </a:p>
      </dgm:t>
    </dgm:pt>
    <dgm:pt modelId="{3232B999-724C-49EF-848B-B84262505BD0}" type="parTrans" cxnId="{D45DEEBE-762E-448F-AD11-A3BB6C7E76AB}">
      <dgm:prSet/>
      <dgm:spPr/>
      <dgm:t>
        <a:bodyPr/>
        <a:lstStyle/>
        <a:p>
          <a:endParaRPr lang="zh-CN" altLang="en-US"/>
        </a:p>
      </dgm:t>
    </dgm:pt>
    <dgm:pt modelId="{EB197717-4FA1-485C-9185-5724E909554D}" type="sibTrans" cxnId="{D45DEEBE-762E-448F-AD11-A3BB6C7E76AB}">
      <dgm:prSet/>
      <dgm:spPr/>
      <dgm:t>
        <a:bodyPr/>
        <a:lstStyle/>
        <a:p>
          <a:endParaRPr lang="zh-CN" altLang="en-US"/>
        </a:p>
      </dgm:t>
    </dgm:pt>
    <dgm:pt modelId="{90160E99-DCB1-47C1-A3E3-3013159AE30E}">
      <dgm:prSet phldrT="[文本]">
        <dgm:style>
          <a:lnRef idx="0">
            <a:schemeClr val="accent3"/>
          </a:lnRef>
          <a:fillRef idx="3">
            <a:schemeClr val="accent3"/>
          </a:fillRef>
          <a:effectRef idx="3">
            <a:schemeClr val="accent3"/>
          </a:effectRef>
          <a:fontRef idx="minor">
            <a:schemeClr val="lt1"/>
          </a:fontRef>
        </dgm:style>
      </dgm:prSet>
      <dgm:spPr/>
      <dgm:t>
        <a:bodyPr/>
        <a:lstStyle/>
        <a:p>
          <a:r>
            <a:rPr lang="en-US" altLang="zh-CN" dirty="0" smtClean="0"/>
            <a:t>3.1</a:t>
          </a:r>
          <a:endParaRPr lang="zh-CN" altLang="en-US" dirty="0"/>
        </a:p>
      </dgm:t>
    </dgm:pt>
    <dgm:pt modelId="{C0513BFC-01BE-4804-A1BB-580037BD0A4D}" type="parTrans" cxnId="{4AFE69C2-0071-4977-B13C-75163FBE4E25}">
      <dgm:prSet/>
      <dgm:spPr/>
      <dgm:t>
        <a:bodyPr/>
        <a:lstStyle/>
        <a:p>
          <a:endParaRPr lang="zh-CN" altLang="en-US"/>
        </a:p>
      </dgm:t>
    </dgm:pt>
    <dgm:pt modelId="{CCADC583-ACCB-4253-8842-7E032AA96111}" type="sibTrans" cxnId="{4AFE69C2-0071-4977-B13C-75163FBE4E25}">
      <dgm:prSet/>
      <dgm:spPr/>
      <dgm:t>
        <a:bodyPr/>
        <a:lstStyle/>
        <a:p>
          <a:endParaRPr lang="zh-CN" altLang="en-US"/>
        </a:p>
      </dgm:t>
    </dgm:pt>
    <dgm:pt modelId="{A96A314A-DC39-4555-B22F-78D87EBB8650}" type="pres">
      <dgm:prSet presAssocID="{50CACF18-72B8-4D86-B253-1984AED1F750}" presName="linearFlow" presStyleCnt="0">
        <dgm:presLayoutVars>
          <dgm:dir/>
          <dgm:animLvl val="lvl"/>
          <dgm:resizeHandles val="exact"/>
        </dgm:presLayoutVars>
      </dgm:prSet>
      <dgm:spPr/>
      <dgm:t>
        <a:bodyPr/>
        <a:lstStyle/>
        <a:p>
          <a:endParaRPr lang="zh-CN" altLang="en-US"/>
        </a:p>
      </dgm:t>
    </dgm:pt>
    <dgm:pt modelId="{C1D5D2D4-D109-4819-8E54-3FE218E9AF2D}" type="pres">
      <dgm:prSet presAssocID="{90160E99-DCB1-47C1-A3E3-3013159AE30E}" presName="composite" presStyleCnt="0"/>
      <dgm:spPr/>
    </dgm:pt>
    <dgm:pt modelId="{30CB5BAC-014E-42FD-B8E3-F7743A04CD11}" type="pres">
      <dgm:prSet presAssocID="{90160E99-DCB1-47C1-A3E3-3013159AE30E}" presName="parentText" presStyleLbl="alignNode1" presStyleIdx="0" presStyleCnt="1">
        <dgm:presLayoutVars>
          <dgm:chMax val="1"/>
          <dgm:bulletEnabled val="1"/>
        </dgm:presLayoutVars>
      </dgm:prSet>
      <dgm:spPr/>
      <dgm:t>
        <a:bodyPr/>
        <a:lstStyle/>
        <a:p>
          <a:endParaRPr lang="zh-CN" altLang="en-US"/>
        </a:p>
      </dgm:t>
    </dgm:pt>
    <dgm:pt modelId="{652A71CC-6C22-4A31-AEB8-E5E75F6EAE11}" type="pres">
      <dgm:prSet presAssocID="{90160E99-DCB1-47C1-A3E3-3013159AE30E}" presName="descendantText" presStyleLbl="alignAcc1" presStyleIdx="0" presStyleCnt="1">
        <dgm:presLayoutVars>
          <dgm:bulletEnabled val="1"/>
        </dgm:presLayoutVars>
      </dgm:prSet>
      <dgm:spPr/>
      <dgm:t>
        <a:bodyPr/>
        <a:lstStyle/>
        <a:p>
          <a:endParaRPr lang="zh-CN" altLang="en-US"/>
        </a:p>
      </dgm:t>
    </dgm:pt>
  </dgm:ptLst>
  <dgm:cxnLst>
    <dgm:cxn modelId="{D45DEEBE-762E-448F-AD11-A3BB6C7E76AB}" srcId="{90160E99-DCB1-47C1-A3E3-3013159AE30E}" destId="{03448793-A4E6-4837-A8A7-08B6DE90878E}" srcOrd="0" destOrd="0" parTransId="{3232B999-724C-49EF-848B-B84262505BD0}" sibTransId="{EB197717-4FA1-485C-9185-5724E909554D}"/>
    <dgm:cxn modelId="{4AFE69C2-0071-4977-B13C-75163FBE4E25}" srcId="{50CACF18-72B8-4D86-B253-1984AED1F750}" destId="{90160E99-DCB1-47C1-A3E3-3013159AE30E}" srcOrd="0" destOrd="0" parTransId="{C0513BFC-01BE-4804-A1BB-580037BD0A4D}" sibTransId="{CCADC583-ACCB-4253-8842-7E032AA96111}"/>
    <dgm:cxn modelId="{9EA36F8E-4CAE-4F20-A32C-53BB123BDBC2}" type="presOf" srcId="{50CACF18-72B8-4D86-B253-1984AED1F750}" destId="{A96A314A-DC39-4555-B22F-78D87EBB8650}" srcOrd="0" destOrd="0" presId="urn:microsoft.com/office/officeart/2005/8/layout/chevron2"/>
    <dgm:cxn modelId="{7B057CCB-77B1-4AEA-8989-6B8774A19AD2}" type="presOf" srcId="{03448793-A4E6-4837-A8A7-08B6DE90878E}" destId="{652A71CC-6C22-4A31-AEB8-E5E75F6EAE11}" srcOrd="0" destOrd="0" presId="urn:microsoft.com/office/officeart/2005/8/layout/chevron2"/>
    <dgm:cxn modelId="{67F04B4B-DCBC-43DE-9E72-B02E5A0A80A7}" type="presOf" srcId="{90160E99-DCB1-47C1-A3E3-3013159AE30E}" destId="{30CB5BAC-014E-42FD-B8E3-F7743A04CD11}" srcOrd="0" destOrd="0" presId="urn:microsoft.com/office/officeart/2005/8/layout/chevron2"/>
    <dgm:cxn modelId="{21EF7EC6-7790-4691-8A5B-E636D3DF8004}" type="presParOf" srcId="{A96A314A-DC39-4555-B22F-78D87EBB8650}" destId="{C1D5D2D4-D109-4819-8E54-3FE218E9AF2D}" srcOrd="0" destOrd="0" presId="urn:microsoft.com/office/officeart/2005/8/layout/chevron2"/>
    <dgm:cxn modelId="{1144F451-1EFA-4A77-AAE7-8DBE3D2A8EF7}" type="presParOf" srcId="{C1D5D2D4-D109-4819-8E54-3FE218E9AF2D}" destId="{30CB5BAC-014E-42FD-B8E3-F7743A04CD11}" srcOrd="0" destOrd="0" presId="urn:microsoft.com/office/officeart/2005/8/layout/chevron2"/>
    <dgm:cxn modelId="{1C85697C-BDBD-4675-A3FD-727546CCA628}" type="presParOf" srcId="{C1D5D2D4-D109-4819-8E54-3FE218E9AF2D}" destId="{652A71CC-6C22-4A31-AEB8-E5E75F6EAE11}" srcOrd="1" destOrd="0" presId="urn:microsoft.com/office/officeart/2005/8/layout/chevron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50CACF18-72B8-4D86-B253-1984AED1F750}"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03448793-A4E6-4837-A8A7-08B6DE90878E}">
      <dgm:prSet phldrT="[文本]">
        <dgm:style>
          <a:lnRef idx="2">
            <a:schemeClr val="accent3"/>
          </a:lnRef>
          <a:fillRef idx="1">
            <a:schemeClr val="lt1"/>
          </a:fillRef>
          <a:effectRef idx="0">
            <a:schemeClr val="accent3"/>
          </a:effectRef>
          <a:fontRef idx="minor">
            <a:schemeClr val="dk1"/>
          </a:fontRef>
        </dgm:style>
      </dgm:prSet>
      <dgm:spPr/>
      <dgm:t>
        <a:bodyPr/>
        <a:lstStyle/>
        <a:p>
          <a:r>
            <a:rPr lang="zh-CN" altLang="en-US" b="1" dirty="0" smtClean="0">
              <a:effectLst>
                <a:outerShdw blurRad="38100" dist="38100" dir="2700000" algn="tl">
                  <a:srgbClr val="000000">
                    <a:alpha val="43137"/>
                  </a:srgbClr>
                </a:outerShdw>
              </a:effectLst>
            </a:rPr>
            <a:t>社会实践的临行准备</a:t>
          </a:r>
          <a:endParaRPr lang="zh-CN" altLang="en-US" b="1" dirty="0">
            <a:effectLst>
              <a:outerShdw blurRad="38100" dist="38100" dir="2700000" algn="tl">
                <a:srgbClr val="000000">
                  <a:alpha val="43137"/>
                </a:srgbClr>
              </a:outerShdw>
            </a:effectLst>
          </a:endParaRPr>
        </a:p>
      </dgm:t>
    </dgm:pt>
    <dgm:pt modelId="{3232B999-724C-49EF-848B-B84262505BD0}" type="parTrans" cxnId="{D45DEEBE-762E-448F-AD11-A3BB6C7E76AB}">
      <dgm:prSet/>
      <dgm:spPr/>
      <dgm:t>
        <a:bodyPr/>
        <a:lstStyle/>
        <a:p>
          <a:endParaRPr lang="zh-CN" altLang="en-US"/>
        </a:p>
      </dgm:t>
    </dgm:pt>
    <dgm:pt modelId="{EB197717-4FA1-485C-9185-5724E909554D}" type="sibTrans" cxnId="{D45DEEBE-762E-448F-AD11-A3BB6C7E76AB}">
      <dgm:prSet/>
      <dgm:spPr/>
      <dgm:t>
        <a:bodyPr/>
        <a:lstStyle/>
        <a:p>
          <a:endParaRPr lang="zh-CN" altLang="en-US"/>
        </a:p>
      </dgm:t>
    </dgm:pt>
    <dgm:pt modelId="{90160E99-DCB1-47C1-A3E3-3013159AE30E}">
      <dgm:prSet phldrT="[文本]">
        <dgm:style>
          <a:lnRef idx="0">
            <a:schemeClr val="accent3"/>
          </a:lnRef>
          <a:fillRef idx="3">
            <a:schemeClr val="accent3"/>
          </a:fillRef>
          <a:effectRef idx="3">
            <a:schemeClr val="accent3"/>
          </a:effectRef>
          <a:fontRef idx="minor">
            <a:schemeClr val="lt1"/>
          </a:fontRef>
        </dgm:style>
      </dgm:prSet>
      <dgm:spPr/>
      <dgm:t>
        <a:bodyPr/>
        <a:lstStyle/>
        <a:p>
          <a:r>
            <a:rPr lang="en-US" altLang="zh-CN" dirty="0" smtClean="0"/>
            <a:t>3.2</a:t>
          </a:r>
          <a:endParaRPr lang="zh-CN" altLang="en-US" dirty="0"/>
        </a:p>
      </dgm:t>
    </dgm:pt>
    <dgm:pt modelId="{C0513BFC-01BE-4804-A1BB-580037BD0A4D}" type="parTrans" cxnId="{4AFE69C2-0071-4977-B13C-75163FBE4E25}">
      <dgm:prSet/>
      <dgm:spPr/>
      <dgm:t>
        <a:bodyPr/>
        <a:lstStyle/>
        <a:p>
          <a:endParaRPr lang="zh-CN" altLang="en-US"/>
        </a:p>
      </dgm:t>
    </dgm:pt>
    <dgm:pt modelId="{CCADC583-ACCB-4253-8842-7E032AA96111}" type="sibTrans" cxnId="{4AFE69C2-0071-4977-B13C-75163FBE4E25}">
      <dgm:prSet/>
      <dgm:spPr/>
      <dgm:t>
        <a:bodyPr/>
        <a:lstStyle/>
        <a:p>
          <a:endParaRPr lang="zh-CN" altLang="en-US"/>
        </a:p>
      </dgm:t>
    </dgm:pt>
    <dgm:pt modelId="{A96A314A-DC39-4555-B22F-78D87EBB8650}" type="pres">
      <dgm:prSet presAssocID="{50CACF18-72B8-4D86-B253-1984AED1F750}" presName="linearFlow" presStyleCnt="0">
        <dgm:presLayoutVars>
          <dgm:dir/>
          <dgm:animLvl val="lvl"/>
          <dgm:resizeHandles val="exact"/>
        </dgm:presLayoutVars>
      </dgm:prSet>
      <dgm:spPr/>
      <dgm:t>
        <a:bodyPr/>
        <a:lstStyle/>
        <a:p>
          <a:endParaRPr lang="zh-CN" altLang="en-US"/>
        </a:p>
      </dgm:t>
    </dgm:pt>
    <dgm:pt modelId="{C1D5D2D4-D109-4819-8E54-3FE218E9AF2D}" type="pres">
      <dgm:prSet presAssocID="{90160E99-DCB1-47C1-A3E3-3013159AE30E}" presName="composite" presStyleCnt="0"/>
      <dgm:spPr/>
    </dgm:pt>
    <dgm:pt modelId="{30CB5BAC-014E-42FD-B8E3-F7743A04CD11}" type="pres">
      <dgm:prSet presAssocID="{90160E99-DCB1-47C1-A3E3-3013159AE30E}" presName="parentText" presStyleLbl="alignNode1" presStyleIdx="0" presStyleCnt="1">
        <dgm:presLayoutVars>
          <dgm:chMax val="1"/>
          <dgm:bulletEnabled val="1"/>
        </dgm:presLayoutVars>
      </dgm:prSet>
      <dgm:spPr/>
      <dgm:t>
        <a:bodyPr/>
        <a:lstStyle/>
        <a:p>
          <a:endParaRPr lang="zh-CN" altLang="en-US"/>
        </a:p>
      </dgm:t>
    </dgm:pt>
    <dgm:pt modelId="{652A71CC-6C22-4A31-AEB8-E5E75F6EAE11}" type="pres">
      <dgm:prSet presAssocID="{90160E99-DCB1-47C1-A3E3-3013159AE30E}" presName="descendantText" presStyleLbl="alignAcc1" presStyleIdx="0" presStyleCnt="1">
        <dgm:presLayoutVars>
          <dgm:bulletEnabled val="1"/>
        </dgm:presLayoutVars>
      </dgm:prSet>
      <dgm:spPr/>
      <dgm:t>
        <a:bodyPr/>
        <a:lstStyle/>
        <a:p>
          <a:endParaRPr lang="zh-CN" altLang="en-US"/>
        </a:p>
      </dgm:t>
    </dgm:pt>
  </dgm:ptLst>
  <dgm:cxnLst>
    <dgm:cxn modelId="{D45DEEBE-762E-448F-AD11-A3BB6C7E76AB}" srcId="{90160E99-DCB1-47C1-A3E3-3013159AE30E}" destId="{03448793-A4E6-4837-A8A7-08B6DE90878E}" srcOrd="0" destOrd="0" parTransId="{3232B999-724C-49EF-848B-B84262505BD0}" sibTransId="{EB197717-4FA1-485C-9185-5724E909554D}"/>
    <dgm:cxn modelId="{231714CD-2BC3-48D8-B69C-595E9765DF12}" type="presOf" srcId="{90160E99-DCB1-47C1-A3E3-3013159AE30E}" destId="{30CB5BAC-014E-42FD-B8E3-F7743A04CD11}" srcOrd="0" destOrd="0" presId="urn:microsoft.com/office/officeart/2005/8/layout/chevron2"/>
    <dgm:cxn modelId="{BF7C03D8-61E7-4ABE-A9EF-253FBB5B5F5A}" type="presOf" srcId="{50CACF18-72B8-4D86-B253-1984AED1F750}" destId="{A96A314A-DC39-4555-B22F-78D87EBB8650}" srcOrd="0" destOrd="0" presId="urn:microsoft.com/office/officeart/2005/8/layout/chevron2"/>
    <dgm:cxn modelId="{2FBF1518-529C-4794-9A7F-78DE179C4986}" type="presOf" srcId="{03448793-A4E6-4837-A8A7-08B6DE90878E}" destId="{652A71CC-6C22-4A31-AEB8-E5E75F6EAE11}" srcOrd="0" destOrd="0" presId="urn:microsoft.com/office/officeart/2005/8/layout/chevron2"/>
    <dgm:cxn modelId="{4AFE69C2-0071-4977-B13C-75163FBE4E25}" srcId="{50CACF18-72B8-4D86-B253-1984AED1F750}" destId="{90160E99-DCB1-47C1-A3E3-3013159AE30E}" srcOrd="0" destOrd="0" parTransId="{C0513BFC-01BE-4804-A1BB-580037BD0A4D}" sibTransId="{CCADC583-ACCB-4253-8842-7E032AA96111}"/>
    <dgm:cxn modelId="{F937421F-C7EE-4BB1-95D4-523DE1FB313C}" type="presParOf" srcId="{A96A314A-DC39-4555-B22F-78D87EBB8650}" destId="{C1D5D2D4-D109-4819-8E54-3FE218E9AF2D}" srcOrd="0" destOrd="0" presId="urn:microsoft.com/office/officeart/2005/8/layout/chevron2"/>
    <dgm:cxn modelId="{5B59BEC2-526F-45A3-8736-C99710E9CBB1}" type="presParOf" srcId="{C1D5D2D4-D109-4819-8E54-3FE218E9AF2D}" destId="{30CB5BAC-014E-42FD-B8E3-F7743A04CD11}" srcOrd="0" destOrd="0" presId="urn:microsoft.com/office/officeart/2005/8/layout/chevron2"/>
    <dgm:cxn modelId="{57524E17-B2BE-4011-80EA-7337517DD92B}" type="presParOf" srcId="{C1D5D2D4-D109-4819-8E54-3FE218E9AF2D}" destId="{652A71CC-6C22-4A31-AEB8-E5E75F6EAE11}"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EAE60F8F-7C69-46FD-97A4-CD5AA2A517DD}" type="doc">
      <dgm:prSet loTypeId="urn:microsoft.com/office/officeart/2005/8/layout/hierarchy4" loCatId="hierarchy" qsTypeId="urn:microsoft.com/office/officeart/2005/8/quickstyle/simple5" qsCatId="simple" csTypeId="urn:microsoft.com/office/officeart/2005/8/colors/colorful4" csCatId="colorful" phldr="1"/>
      <dgm:spPr/>
      <dgm:t>
        <a:bodyPr/>
        <a:lstStyle/>
        <a:p>
          <a:endParaRPr lang="zh-CN" altLang="en-US"/>
        </a:p>
      </dgm:t>
    </dgm:pt>
    <dgm:pt modelId="{64EE2CD4-929C-4C85-8978-C4AAA10E3389}">
      <dgm:prSet phldrT="[文本]"/>
      <dgm:spPr/>
      <dgm:t>
        <a:bodyPr/>
        <a:lstStyle/>
        <a:p>
          <a:r>
            <a:rPr lang="zh-CN" altLang="en-US" b="1" dirty="0" smtClean="0">
              <a:effectLst>
                <a:outerShdw blurRad="38100" dist="38100" dir="2700000" algn="tl">
                  <a:srgbClr val="000000">
                    <a:alpha val="43137"/>
                  </a:srgbClr>
                </a:outerShdw>
              </a:effectLst>
              <a:latin typeface="微软雅黑" pitchFamily="34" charset="-122"/>
              <a:ea typeface="微软雅黑" pitchFamily="34" charset="-122"/>
            </a:rPr>
            <a:t>实践临行准备的主要内容</a:t>
          </a:r>
          <a:endParaRPr lang="zh-CN" altLang="en-US" b="1" dirty="0">
            <a:effectLst>
              <a:outerShdw blurRad="38100" dist="38100" dir="2700000" algn="tl">
                <a:srgbClr val="000000">
                  <a:alpha val="43137"/>
                </a:srgbClr>
              </a:outerShdw>
            </a:effectLst>
            <a:latin typeface="微软雅黑" pitchFamily="34" charset="-122"/>
            <a:ea typeface="微软雅黑" pitchFamily="34" charset="-122"/>
          </a:endParaRPr>
        </a:p>
      </dgm:t>
    </dgm:pt>
    <dgm:pt modelId="{EA24B2ED-C298-4340-88D9-6C2AB04CFE6E}" type="parTrans" cxnId="{E66A1F97-ED79-4CB2-9BFD-90D88E4BA83E}">
      <dgm:prSet/>
      <dgm:spPr/>
      <dgm:t>
        <a:bodyPr/>
        <a:lstStyle/>
        <a:p>
          <a:endParaRPr lang="zh-CN" altLang="en-US" b="1">
            <a:effectLst>
              <a:outerShdw blurRad="38100" dist="38100" dir="2700000" algn="tl">
                <a:srgbClr val="000000">
                  <a:alpha val="43137"/>
                </a:srgbClr>
              </a:outerShdw>
            </a:effectLst>
          </a:endParaRPr>
        </a:p>
      </dgm:t>
    </dgm:pt>
    <dgm:pt modelId="{04510964-D741-4A5C-B21D-FC8B1EEB6EDB}" type="sibTrans" cxnId="{E66A1F97-ED79-4CB2-9BFD-90D88E4BA83E}">
      <dgm:prSet/>
      <dgm:spPr/>
      <dgm:t>
        <a:bodyPr/>
        <a:lstStyle/>
        <a:p>
          <a:endParaRPr lang="zh-CN" altLang="en-US" b="1">
            <a:effectLst>
              <a:outerShdw blurRad="38100" dist="38100" dir="2700000" algn="tl">
                <a:srgbClr val="000000">
                  <a:alpha val="43137"/>
                </a:srgbClr>
              </a:outerShdw>
            </a:effectLst>
          </a:endParaRPr>
        </a:p>
      </dgm:t>
    </dgm:pt>
    <dgm:pt modelId="{C1596AAE-5632-47D5-8A49-E0C3546A1578}">
      <dgm:prSet phldrT="[文本]"/>
      <dgm:spPr/>
      <dgm:t>
        <a:bodyPr/>
        <a:lstStyle/>
        <a:p>
          <a:r>
            <a:rPr lang="zh-CN" altLang="en-US" b="1" dirty="0" smtClean="0">
              <a:effectLst>
                <a:outerShdw blurRad="38100" dist="38100" dir="2700000" algn="tl">
                  <a:srgbClr val="000000">
                    <a:alpha val="43137"/>
                  </a:srgbClr>
                </a:outerShdw>
              </a:effectLst>
            </a:rPr>
            <a:t>自我调整</a:t>
          </a:r>
          <a:endParaRPr lang="zh-CN" altLang="en-US" b="1" dirty="0">
            <a:effectLst>
              <a:outerShdw blurRad="38100" dist="38100" dir="2700000" algn="tl">
                <a:srgbClr val="000000">
                  <a:alpha val="43137"/>
                </a:srgbClr>
              </a:outerShdw>
            </a:effectLst>
          </a:endParaRPr>
        </a:p>
      </dgm:t>
    </dgm:pt>
    <dgm:pt modelId="{38C52715-786E-423D-B944-22EB9D22D472}" type="parTrans" cxnId="{89F926FC-AB2F-4E3A-95D5-D3B01D49B5BB}">
      <dgm:prSet/>
      <dgm:spPr/>
      <dgm:t>
        <a:bodyPr/>
        <a:lstStyle/>
        <a:p>
          <a:endParaRPr lang="zh-CN" altLang="en-US" b="1">
            <a:effectLst>
              <a:outerShdw blurRad="38100" dist="38100" dir="2700000" algn="tl">
                <a:srgbClr val="000000">
                  <a:alpha val="43137"/>
                </a:srgbClr>
              </a:outerShdw>
            </a:effectLst>
          </a:endParaRPr>
        </a:p>
      </dgm:t>
    </dgm:pt>
    <dgm:pt modelId="{3FACEC4C-AC77-4DC1-A8A2-8ED09B96B2BD}" type="sibTrans" cxnId="{89F926FC-AB2F-4E3A-95D5-D3B01D49B5BB}">
      <dgm:prSet/>
      <dgm:spPr/>
      <dgm:t>
        <a:bodyPr/>
        <a:lstStyle/>
        <a:p>
          <a:endParaRPr lang="zh-CN" altLang="en-US" b="1">
            <a:effectLst>
              <a:outerShdw blurRad="38100" dist="38100" dir="2700000" algn="tl">
                <a:srgbClr val="000000">
                  <a:alpha val="43137"/>
                </a:srgbClr>
              </a:outerShdw>
            </a:effectLst>
          </a:endParaRPr>
        </a:p>
      </dgm:t>
    </dgm:pt>
    <dgm:pt modelId="{16CBA6D5-8272-4E18-9F71-246CE238EFB2}">
      <dgm:prSet phldrT="[文本]"/>
      <dgm:spPr/>
      <dgm:t>
        <a:bodyPr/>
        <a:lstStyle/>
        <a:p>
          <a:r>
            <a:rPr lang="zh-CN" altLang="en-US" b="1" dirty="0" smtClean="0">
              <a:effectLst>
                <a:outerShdw blurRad="38100" dist="38100" dir="2700000" algn="tl">
                  <a:srgbClr val="000000">
                    <a:alpha val="43137"/>
                  </a:srgbClr>
                </a:outerShdw>
              </a:effectLst>
            </a:rPr>
            <a:t>思想准备</a:t>
          </a:r>
          <a:endParaRPr lang="en-US" altLang="zh-CN" b="1" dirty="0" smtClean="0">
            <a:effectLst>
              <a:outerShdw blurRad="38100" dist="38100" dir="2700000" algn="tl">
                <a:srgbClr val="000000">
                  <a:alpha val="43137"/>
                </a:srgbClr>
              </a:outerShdw>
            </a:effectLst>
          </a:endParaRPr>
        </a:p>
        <a:p>
          <a:r>
            <a:rPr lang="zh-CN" altLang="en-US" b="1" dirty="0" smtClean="0">
              <a:effectLst>
                <a:outerShdw blurRad="38100" dist="38100" dir="2700000" algn="tl">
                  <a:srgbClr val="000000">
                    <a:alpha val="43137"/>
                  </a:srgbClr>
                </a:outerShdw>
              </a:effectLst>
            </a:rPr>
            <a:t>身体调整</a:t>
          </a:r>
          <a:endParaRPr lang="en-US" altLang="zh-CN" b="1" dirty="0" smtClean="0">
            <a:effectLst>
              <a:outerShdw blurRad="38100" dist="38100" dir="2700000" algn="tl">
                <a:srgbClr val="000000">
                  <a:alpha val="43137"/>
                </a:srgbClr>
              </a:outerShdw>
            </a:effectLst>
          </a:endParaRPr>
        </a:p>
        <a:p>
          <a:r>
            <a:rPr lang="zh-CN" altLang="en-US" b="1" dirty="0" smtClean="0">
              <a:effectLst>
                <a:outerShdw blurRad="38100" dist="38100" dir="2700000" algn="tl">
                  <a:srgbClr val="000000">
                    <a:alpha val="43137"/>
                  </a:srgbClr>
                </a:outerShdw>
              </a:effectLst>
            </a:rPr>
            <a:t>团队建设</a:t>
          </a:r>
          <a:endParaRPr lang="zh-CN" altLang="en-US" b="1" dirty="0">
            <a:effectLst>
              <a:outerShdw blurRad="38100" dist="38100" dir="2700000" algn="tl">
                <a:srgbClr val="000000">
                  <a:alpha val="43137"/>
                </a:srgbClr>
              </a:outerShdw>
            </a:effectLst>
          </a:endParaRPr>
        </a:p>
      </dgm:t>
    </dgm:pt>
    <dgm:pt modelId="{8D9C8ED4-169C-4A51-87A2-BD70577BD1F9}" type="parTrans" cxnId="{CF806528-7B12-43C9-8662-A774AC394522}">
      <dgm:prSet/>
      <dgm:spPr/>
      <dgm:t>
        <a:bodyPr/>
        <a:lstStyle/>
        <a:p>
          <a:endParaRPr lang="zh-CN" altLang="en-US" b="1">
            <a:effectLst>
              <a:outerShdw blurRad="38100" dist="38100" dir="2700000" algn="tl">
                <a:srgbClr val="000000">
                  <a:alpha val="43137"/>
                </a:srgbClr>
              </a:outerShdw>
            </a:effectLst>
          </a:endParaRPr>
        </a:p>
      </dgm:t>
    </dgm:pt>
    <dgm:pt modelId="{3D16CADD-0A77-4F04-8E73-DDD3E74988D7}" type="sibTrans" cxnId="{CF806528-7B12-43C9-8662-A774AC394522}">
      <dgm:prSet/>
      <dgm:spPr/>
      <dgm:t>
        <a:bodyPr/>
        <a:lstStyle/>
        <a:p>
          <a:endParaRPr lang="zh-CN" altLang="en-US" b="1">
            <a:effectLst>
              <a:outerShdw blurRad="38100" dist="38100" dir="2700000" algn="tl">
                <a:srgbClr val="000000">
                  <a:alpha val="43137"/>
                </a:srgbClr>
              </a:outerShdw>
            </a:effectLst>
          </a:endParaRPr>
        </a:p>
      </dgm:t>
    </dgm:pt>
    <dgm:pt modelId="{CDFEF505-6835-45F1-9388-342695A0F4C2}">
      <dgm:prSet phldrT="[文本]"/>
      <dgm:spPr/>
      <dgm:t>
        <a:bodyPr/>
        <a:lstStyle/>
        <a:p>
          <a:r>
            <a:rPr lang="zh-CN" altLang="en-US" b="1" dirty="0" smtClean="0">
              <a:effectLst>
                <a:outerShdw blurRad="38100" dist="38100" dir="2700000" algn="tl">
                  <a:srgbClr val="000000">
                    <a:alpha val="43137"/>
                  </a:srgbClr>
                </a:outerShdw>
              </a:effectLst>
            </a:rPr>
            <a:t>物资准备</a:t>
          </a:r>
          <a:endParaRPr lang="zh-CN" altLang="en-US" b="1" dirty="0">
            <a:effectLst>
              <a:outerShdw blurRad="38100" dist="38100" dir="2700000" algn="tl">
                <a:srgbClr val="000000">
                  <a:alpha val="43137"/>
                </a:srgbClr>
              </a:outerShdw>
            </a:effectLst>
          </a:endParaRPr>
        </a:p>
      </dgm:t>
    </dgm:pt>
    <dgm:pt modelId="{13D7942C-BE51-449B-AAC6-570B98C69B97}" type="parTrans" cxnId="{3FB160AE-E415-4F5A-B4B3-7E626A4C7D9D}">
      <dgm:prSet/>
      <dgm:spPr/>
      <dgm:t>
        <a:bodyPr/>
        <a:lstStyle/>
        <a:p>
          <a:endParaRPr lang="zh-CN" altLang="en-US" b="1">
            <a:effectLst>
              <a:outerShdw blurRad="38100" dist="38100" dir="2700000" algn="tl">
                <a:srgbClr val="000000">
                  <a:alpha val="43137"/>
                </a:srgbClr>
              </a:outerShdw>
            </a:effectLst>
          </a:endParaRPr>
        </a:p>
      </dgm:t>
    </dgm:pt>
    <dgm:pt modelId="{74929E23-0739-437E-A777-12CD713DA0EB}" type="sibTrans" cxnId="{3FB160AE-E415-4F5A-B4B3-7E626A4C7D9D}">
      <dgm:prSet/>
      <dgm:spPr/>
      <dgm:t>
        <a:bodyPr/>
        <a:lstStyle/>
        <a:p>
          <a:endParaRPr lang="zh-CN" altLang="en-US" b="1">
            <a:effectLst>
              <a:outerShdw blurRad="38100" dist="38100" dir="2700000" algn="tl">
                <a:srgbClr val="000000">
                  <a:alpha val="43137"/>
                </a:srgbClr>
              </a:outerShdw>
            </a:effectLst>
          </a:endParaRPr>
        </a:p>
      </dgm:t>
    </dgm:pt>
    <dgm:pt modelId="{930C33D1-92B0-43C1-AF40-7DB3338050E8}">
      <dgm:prSet phldrT="[文本]"/>
      <dgm:spPr/>
      <dgm:t>
        <a:bodyPr/>
        <a:lstStyle/>
        <a:p>
          <a:r>
            <a:rPr lang="zh-CN" altLang="en-US" b="1" dirty="0" smtClean="0">
              <a:effectLst>
                <a:outerShdw blurRad="38100" dist="38100" dir="2700000" algn="tl">
                  <a:srgbClr val="000000">
                    <a:alpha val="43137"/>
                  </a:srgbClr>
                </a:outerShdw>
              </a:effectLst>
            </a:rPr>
            <a:t>个人物品</a:t>
          </a:r>
          <a:endParaRPr lang="en-US" altLang="zh-CN" b="1" dirty="0" smtClean="0">
            <a:effectLst>
              <a:outerShdw blurRad="38100" dist="38100" dir="2700000" algn="tl">
                <a:srgbClr val="000000">
                  <a:alpha val="43137"/>
                </a:srgbClr>
              </a:outerShdw>
            </a:effectLst>
          </a:endParaRPr>
        </a:p>
        <a:p>
          <a:r>
            <a:rPr lang="zh-CN" altLang="en-US" b="1" dirty="0" smtClean="0">
              <a:effectLst>
                <a:outerShdw blurRad="38100" dist="38100" dir="2700000" algn="tl">
                  <a:srgbClr val="000000">
                    <a:alpha val="43137"/>
                  </a:srgbClr>
                </a:outerShdw>
              </a:effectLst>
            </a:rPr>
            <a:t>实践经费</a:t>
          </a:r>
          <a:endParaRPr lang="en-US" altLang="zh-CN" b="1" dirty="0" smtClean="0">
            <a:effectLst>
              <a:outerShdw blurRad="38100" dist="38100" dir="2700000" algn="tl">
                <a:srgbClr val="000000">
                  <a:alpha val="43137"/>
                </a:srgbClr>
              </a:outerShdw>
            </a:effectLst>
          </a:endParaRPr>
        </a:p>
        <a:p>
          <a:r>
            <a:rPr lang="zh-CN" altLang="en-US" b="1" dirty="0" smtClean="0">
              <a:effectLst>
                <a:outerShdw blurRad="38100" dist="38100" dir="2700000" algn="tl">
                  <a:srgbClr val="000000">
                    <a:alpha val="43137"/>
                  </a:srgbClr>
                </a:outerShdw>
              </a:effectLst>
            </a:rPr>
            <a:t>实践材料</a:t>
          </a:r>
          <a:endParaRPr lang="zh-CN" altLang="en-US" b="1" dirty="0">
            <a:effectLst>
              <a:outerShdw blurRad="38100" dist="38100" dir="2700000" algn="tl">
                <a:srgbClr val="000000">
                  <a:alpha val="43137"/>
                </a:srgbClr>
              </a:outerShdw>
            </a:effectLst>
          </a:endParaRPr>
        </a:p>
      </dgm:t>
    </dgm:pt>
    <dgm:pt modelId="{42C04415-DC7B-4D74-9B3A-CB9101392634}" type="parTrans" cxnId="{8360FBE0-A432-4D64-9F4A-9814BA50BAA0}">
      <dgm:prSet/>
      <dgm:spPr/>
      <dgm:t>
        <a:bodyPr/>
        <a:lstStyle/>
        <a:p>
          <a:endParaRPr lang="zh-CN" altLang="en-US" b="1">
            <a:effectLst>
              <a:outerShdw blurRad="38100" dist="38100" dir="2700000" algn="tl">
                <a:srgbClr val="000000">
                  <a:alpha val="43137"/>
                </a:srgbClr>
              </a:outerShdw>
            </a:effectLst>
          </a:endParaRPr>
        </a:p>
      </dgm:t>
    </dgm:pt>
    <dgm:pt modelId="{64A7DDB2-7D98-406A-B12E-30EC64B61884}" type="sibTrans" cxnId="{8360FBE0-A432-4D64-9F4A-9814BA50BAA0}">
      <dgm:prSet/>
      <dgm:spPr/>
      <dgm:t>
        <a:bodyPr/>
        <a:lstStyle/>
        <a:p>
          <a:endParaRPr lang="zh-CN" altLang="en-US" b="1">
            <a:effectLst>
              <a:outerShdw blurRad="38100" dist="38100" dir="2700000" algn="tl">
                <a:srgbClr val="000000">
                  <a:alpha val="43137"/>
                </a:srgbClr>
              </a:outerShdw>
            </a:effectLst>
          </a:endParaRPr>
        </a:p>
      </dgm:t>
    </dgm:pt>
    <dgm:pt modelId="{BA6467F4-F59F-4A52-BB24-906A45BB50DF}" type="pres">
      <dgm:prSet presAssocID="{EAE60F8F-7C69-46FD-97A4-CD5AA2A517DD}" presName="Name0" presStyleCnt="0">
        <dgm:presLayoutVars>
          <dgm:chPref val="1"/>
          <dgm:dir/>
          <dgm:animOne val="branch"/>
          <dgm:animLvl val="lvl"/>
          <dgm:resizeHandles/>
        </dgm:presLayoutVars>
      </dgm:prSet>
      <dgm:spPr/>
      <dgm:t>
        <a:bodyPr/>
        <a:lstStyle/>
        <a:p>
          <a:endParaRPr lang="zh-CN" altLang="en-US"/>
        </a:p>
      </dgm:t>
    </dgm:pt>
    <dgm:pt modelId="{A53E5EFD-9A6A-4283-B247-0D8A65BF1149}" type="pres">
      <dgm:prSet presAssocID="{64EE2CD4-929C-4C85-8978-C4AAA10E3389}" presName="vertOne" presStyleCnt="0"/>
      <dgm:spPr/>
    </dgm:pt>
    <dgm:pt modelId="{81D36A39-97C4-4154-82EE-F3D7DD226159}" type="pres">
      <dgm:prSet presAssocID="{64EE2CD4-929C-4C85-8978-C4AAA10E3389}" presName="txOne" presStyleLbl="node0" presStyleIdx="0" presStyleCnt="1" custScaleY="38364">
        <dgm:presLayoutVars>
          <dgm:chPref val="3"/>
        </dgm:presLayoutVars>
      </dgm:prSet>
      <dgm:spPr/>
      <dgm:t>
        <a:bodyPr/>
        <a:lstStyle/>
        <a:p>
          <a:endParaRPr lang="zh-CN" altLang="en-US"/>
        </a:p>
      </dgm:t>
    </dgm:pt>
    <dgm:pt modelId="{8CF2BCF7-2F36-43FA-9C65-598193DE472B}" type="pres">
      <dgm:prSet presAssocID="{64EE2CD4-929C-4C85-8978-C4AAA10E3389}" presName="parTransOne" presStyleCnt="0"/>
      <dgm:spPr/>
    </dgm:pt>
    <dgm:pt modelId="{0808CB30-FEA0-462B-911C-DBF3557F8616}" type="pres">
      <dgm:prSet presAssocID="{64EE2CD4-929C-4C85-8978-C4AAA10E3389}" presName="horzOne" presStyleCnt="0"/>
      <dgm:spPr/>
    </dgm:pt>
    <dgm:pt modelId="{30FCF5DE-218E-46BE-A737-A3E0451C5255}" type="pres">
      <dgm:prSet presAssocID="{C1596AAE-5632-47D5-8A49-E0C3546A1578}" presName="vertTwo" presStyleCnt="0"/>
      <dgm:spPr/>
    </dgm:pt>
    <dgm:pt modelId="{E77A50CE-9399-4EF9-B069-734B81FCD420}" type="pres">
      <dgm:prSet presAssocID="{C1596AAE-5632-47D5-8A49-E0C3546A1578}" presName="txTwo" presStyleLbl="node2" presStyleIdx="0" presStyleCnt="2" custScaleY="32618">
        <dgm:presLayoutVars>
          <dgm:chPref val="3"/>
        </dgm:presLayoutVars>
      </dgm:prSet>
      <dgm:spPr/>
      <dgm:t>
        <a:bodyPr/>
        <a:lstStyle/>
        <a:p>
          <a:endParaRPr lang="zh-CN" altLang="en-US"/>
        </a:p>
      </dgm:t>
    </dgm:pt>
    <dgm:pt modelId="{F6C6652E-14C5-4CB6-B763-FDA090F55CB1}" type="pres">
      <dgm:prSet presAssocID="{C1596AAE-5632-47D5-8A49-E0C3546A1578}" presName="parTransTwo" presStyleCnt="0"/>
      <dgm:spPr/>
    </dgm:pt>
    <dgm:pt modelId="{D5D11CAD-CD8E-4B7F-80BD-16CF77229C12}" type="pres">
      <dgm:prSet presAssocID="{C1596AAE-5632-47D5-8A49-E0C3546A1578}" presName="horzTwo" presStyleCnt="0"/>
      <dgm:spPr/>
    </dgm:pt>
    <dgm:pt modelId="{04AABB38-8241-4FD4-8613-133F14CD5170}" type="pres">
      <dgm:prSet presAssocID="{16CBA6D5-8272-4E18-9F71-246CE238EFB2}" presName="vertThree" presStyleCnt="0"/>
      <dgm:spPr/>
    </dgm:pt>
    <dgm:pt modelId="{CA30A108-DC47-4D52-84B0-BA63123093E3}" type="pres">
      <dgm:prSet presAssocID="{16CBA6D5-8272-4E18-9F71-246CE238EFB2}" presName="txThree" presStyleLbl="node3" presStyleIdx="0" presStyleCnt="2">
        <dgm:presLayoutVars>
          <dgm:chPref val="3"/>
        </dgm:presLayoutVars>
      </dgm:prSet>
      <dgm:spPr/>
      <dgm:t>
        <a:bodyPr/>
        <a:lstStyle/>
        <a:p>
          <a:endParaRPr lang="zh-CN" altLang="en-US"/>
        </a:p>
      </dgm:t>
    </dgm:pt>
    <dgm:pt modelId="{A060CB63-2272-471D-AF61-204639ABFA10}" type="pres">
      <dgm:prSet presAssocID="{16CBA6D5-8272-4E18-9F71-246CE238EFB2}" presName="horzThree" presStyleCnt="0"/>
      <dgm:spPr/>
    </dgm:pt>
    <dgm:pt modelId="{DDAF6276-D2CD-427E-B85E-A5FEF2C97620}" type="pres">
      <dgm:prSet presAssocID="{3FACEC4C-AC77-4DC1-A8A2-8ED09B96B2BD}" presName="sibSpaceTwo" presStyleCnt="0"/>
      <dgm:spPr/>
    </dgm:pt>
    <dgm:pt modelId="{5D192A65-2F0A-4845-AD05-496D44B96BD4}" type="pres">
      <dgm:prSet presAssocID="{CDFEF505-6835-45F1-9388-342695A0F4C2}" presName="vertTwo" presStyleCnt="0"/>
      <dgm:spPr/>
    </dgm:pt>
    <dgm:pt modelId="{B33CEC4A-E8D5-44CA-AFCB-19D37DE5D7A1}" type="pres">
      <dgm:prSet presAssocID="{CDFEF505-6835-45F1-9388-342695A0F4C2}" presName="txTwo" presStyleLbl="node2" presStyleIdx="1" presStyleCnt="2" custScaleY="32618">
        <dgm:presLayoutVars>
          <dgm:chPref val="3"/>
        </dgm:presLayoutVars>
      </dgm:prSet>
      <dgm:spPr/>
      <dgm:t>
        <a:bodyPr/>
        <a:lstStyle/>
        <a:p>
          <a:endParaRPr lang="zh-CN" altLang="en-US"/>
        </a:p>
      </dgm:t>
    </dgm:pt>
    <dgm:pt modelId="{CFF2301E-7F3D-4FE6-A737-F7DE1A919751}" type="pres">
      <dgm:prSet presAssocID="{CDFEF505-6835-45F1-9388-342695A0F4C2}" presName="parTransTwo" presStyleCnt="0"/>
      <dgm:spPr/>
    </dgm:pt>
    <dgm:pt modelId="{6F6A7B81-4245-4BE6-9D36-83FF31936BDF}" type="pres">
      <dgm:prSet presAssocID="{CDFEF505-6835-45F1-9388-342695A0F4C2}" presName="horzTwo" presStyleCnt="0"/>
      <dgm:spPr/>
    </dgm:pt>
    <dgm:pt modelId="{6C3FBB2F-10C4-4B0D-B81F-587238F53E97}" type="pres">
      <dgm:prSet presAssocID="{930C33D1-92B0-43C1-AF40-7DB3338050E8}" presName="vertThree" presStyleCnt="0"/>
      <dgm:spPr/>
    </dgm:pt>
    <dgm:pt modelId="{5D7629B2-50A8-4EB5-AC03-F0F4CAD1A1C8}" type="pres">
      <dgm:prSet presAssocID="{930C33D1-92B0-43C1-AF40-7DB3338050E8}" presName="txThree" presStyleLbl="node3" presStyleIdx="1" presStyleCnt="2">
        <dgm:presLayoutVars>
          <dgm:chPref val="3"/>
        </dgm:presLayoutVars>
      </dgm:prSet>
      <dgm:spPr/>
      <dgm:t>
        <a:bodyPr/>
        <a:lstStyle/>
        <a:p>
          <a:endParaRPr lang="zh-CN" altLang="en-US"/>
        </a:p>
      </dgm:t>
    </dgm:pt>
    <dgm:pt modelId="{E4ABE28E-78E8-4282-A285-72F4D4224830}" type="pres">
      <dgm:prSet presAssocID="{930C33D1-92B0-43C1-AF40-7DB3338050E8}" presName="horzThree" presStyleCnt="0"/>
      <dgm:spPr/>
    </dgm:pt>
  </dgm:ptLst>
  <dgm:cxnLst>
    <dgm:cxn modelId="{CF806528-7B12-43C9-8662-A774AC394522}" srcId="{C1596AAE-5632-47D5-8A49-E0C3546A1578}" destId="{16CBA6D5-8272-4E18-9F71-246CE238EFB2}" srcOrd="0" destOrd="0" parTransId="{8D9C8ED4-169C-4A51-87A2-BD70577BD1F9}" sibTransId="{3D16CADD-0A77-4F04-8E73-DDD3E74988D7}"/>
    <dgm:cxn modelId="{E66A1F97-ED79-4CB2-9BFD-90D88E4BA83E}" srcId="{EAE60F8F-7C69-46FD-97A4-CD5AA2A517DD}" destId="{64EE2CD4-929C-4C85-8978-C4AAA10E3389}" srcOrd="0" destOrd="0" parTransId="{EA24B2ED-C298-4340-88D9-6C2AB04CFE6E}" sibTransId="{04510964-D741-4A5C-B21D-FC8B1EEB6EDB}"/>
    <dgm:cxn modelId="{B9DF140E-8213-41F1-896F-5C4DC1CAA2F0}" type="presOf" srcId="{930C33D1-92B0-43C1-AF40-7DB3338050E8}" destId="{5D7629B2-50A8-4EB5-AC03-F0F4CAD1A1C8}" srcOrd="0" destOrd="0" presId="urn:microsoft.com/office/officeart/2005/8/layout/hierarchy4"/>
    <dgm:cxn modelId="{B2F1534D-AA15-4E2D-AF19-FCF5114AB6F0}" type="presOf" srcId="{CDFEF505-6835-45F1-9388-342695A0F4C2}" destId="{B33CEC4A-E8D5-44CA-AFCB-19D37DE5D7A1}" srcOrd="0" destOrd="0" presId="urn:microsoft.com/office/officeart/2005/8/layout/hierarchy4"/>
    <dgm:cxn modelId="{89F926FC-AB2F-4E3A-95D5-D3B01D49B5BB}" srcId="{64EE2CD4-929C-4C85-8978-C4AAA10E3389}" destId="{C1596AAE-5632-47D5-8A49-E0C3546A1578}" srcOrd="0" destOrd="0" parTransId="{38C52715-786E-423D-B944-22EB9D22D472}" sibTransId="{3FACEC4C-AC77-4DC1-A8A2-8ED09B96B2BD}"/>
    <dgm:cxn modelId="{8360FBE0-A432-4D64-9F4A-9814BA50BAA0}" srcId="{CDFEF505-6835-45F1-9388-342695A0F4C2}" destId="{930C33D1-92B0-43C1-AF40-7DB3338050E8}" srcOrd="0" destOrd="0" parTransId="{42C04415-DC7B-4D74-9B3A-CB9101392634}" sibTransId="{64A7DDB2-7D98-406A-B12E-30EC64B61884}"/>
    <dgm:cxn modelId="{5B6C5D65-E32B-4958-9F43-4B3FC1C23548}" type="presOf" srcId="{64EE2CD4-929C-4C85-8978-C4AAA10E3389}" destId="{81D36A39-97C4-4154-82EE-F3D7DD226159}" srcOrd="0" destOrd="0" presId="urn:microsoft.com/office/officeart/2005/8/layout/hierarchy4"/>
    <dgm:cxn modelId="{EA7DECAA-D036-4738-9EB5-D09B6F57F7A3}" type="presOf" srcId="{16CBA6D5-8272-4E18-9F71-246CE238EFB2}" destId="{CA30A108-DC47-4D52-84B0-BA63123093E3}" srcOrd="0" destOrd="0" presId="urn:microsoft.com/office/officeart/2005/8/layout/hierarchy4"/>
    <dgm:cxn modelId="{E24820F8-FD36-45EB-8CFD-FA3414A70037}" type="presOf" srcId="{C1596AAE-5632-47D5-8A49-E0C3546A1578}" destId="{E77A50CE-9399-4EF9-B069-734B81FCD420}" srcOrd="0" destOrd="0" presId="urn:microsoft.com/office/officeart/2005/8/layout/hierarchy4"/>
    <dgm:cxn modelId="{4CEE65C3-89A2-4363-B4DF-F6DB62BD610E}" type="presOf" srcId="{EAE60F8F-7C69-46FD-97A4-CD5AA2A517DD}" destId="{BA6467F4-F59F-4A52-BB24-906A45BB50DF}" srcOrd="0" destOrd="0" presId="urn:microsoft.com/office/officeart/2005/8/layout/hierarchy4"/>
    <dgm:cxn modelId="{3FB160AE-E415-4F5A-B4B3-7E626A4C7D9D}" srcId="{64EE2CD4-929C-4C85-8978-C4AAA10E3389}" destId="{CDFEF505-6835-45F1-9388-342695A0F4C2}" srcOrd="1" destOrd="0" parTransId="{13D7942C-BE51-449B-AAC6-570B98C69B97}" sibTransId="{74929E23-0739-437E-A777-12CD713DA0EB}"/>
    <dgm:cxn modelId="{9C41895F-15BD-4DA4-9BDF-A5EC359AE02C}" type="presParOf" srcId="{BA6467F4-F59F-4A52-BB24-906A45BB50DF}" destId="{A53E5EFD-9A6A-4283-B247-0D8A65BF1149}" srcOrd="0" destOrd="0" presId="urn:microsoft.com/office/officeart/2005/8/layout/hierarchy4"/>
    <dgm:cxn modelId="{E02B0895-0282-4EE8-86DF-72BEB1019206}" type="presParOf" srcId="{A53E5EFD-9A6A-4283-B247-0D8A65BF1149}" destId="{81D36A39-97C4-4154-82EE-F3D7DD226159}" srcOrd="0" destOrd="0" presId="urn:microsoft.com/office/officeart/2005/8/layout/hierarchy4"/>
    <dgm:cxn modelId="{C90DD898-6A2B-433D-90E9-31973F7324AB}" type="presParOf" srcId="{A53E5EFD-9A6A-4283-B247-0D8A65BF1149}" destId="{8CF2BCF7-2F36-43FA-9C65-598193DE472B}" srcOrd="1" destOrd="0" presId="urn:microsoft.com/office/officeart/2005/8/layout/hierarchy4"/>
    <dgm:cxn modelId="{1C438ECB-8B31-42FC-901A-05FD0CF0D5B5}" type="presParOf" srcId="{A53E5EFD-9A6A-4283-B247-0D8A65BF1149}" destId="{0808CB30-FEA0-462B-911C-DBF3557F8616}" srcOrd="2" destOrd="0" presId="urn:microsoft.com/office/officeart/2005/8/layout/hierarchy4"/>
    <dgm:cxn modelId="{094F5AA0-CF18-4185-A52A-4E973B36D34A}" type="presParOf" srcId="{0808CB30-FEA0-462B-911C-DBF3557F8616}" destId="{30FCF5DE-218E-46BE-A737-A3E0451C5255}" srcOrd="0" destOrd="0" presId="urn:microsoft.com/office/officeart/2005/8/layout/hierarchy4"/>
    <dgm:cxn modelId="{97E8DD68-35FE-4291-BBA7-C1D58C55AC9F}" type="presParOf" srcId="{30FCF5DE-218E-46BE-A737-A3E0451C5255}" destId="{E77A50CE-9399-4EF9-B069-734B81FCD420}" srcOrd="0" destOrd="0" presId="urn:microsoft.com/office/officeart/2005/8/layout/hierarchy4"/>
    <dgm:cxn modelId="{0D22BD34-A934-4AD8-BDD4-02150D730DEF}" type="presParOf" srcId="{30FCF5DE-218E-46BE-A737-A3E0451C5255}" destId="{F6C6652E-14C5-4CB6-B763-FDA090F55CB1}" srcOrd="1" destOrd="0" presId="urn:microsoft.com/office/officeart/2005/8/layout/hierarchy4"/>
    <dgm:cxn modelId="{8048C968-6E83-4113-B9ED-21D74B570375}" type="presParOf" srcId="{30FCF5DE-218E-46BE-A737-A3E0451C5255}" destId="{D5D11CAD-CD8E-4B7F-80BD-16CF77229C12}" srcOrd="2" destOrd="0" presId="urn:microsoft.com/office/officeart/2005/8/layout/hierarchy4"/>
    <dgm:cxn modelId="{CF1E47C5-9E59-4131-86CB-F11D46F9FD46}" type="presParOf" srcId="{D5D11CAD-CD8E-4B7F-80BD-16CF77229C12}" destId="{04AABB38-8241-4FD4-8613-133F14CD5170}" srcOrd="0" destOrd="0" presId="urn:microsoft.com/office/officeart/2005/8/layout/hierarchy4"/>
    <dgm:cxn modelId="{D4BED29E-1248-42F0-B4A1-93315351E6DF}" type="presParOf" srcId="{04AABB38-8241-4FD4-8613-133F14CD5170}" destId="{CA30A108-DC47-4D52-84B0-BA63123093E3}" srcOrd="0" destOrd="0" presId="urn:microsoft.com/office/officeart/2005/8/layout/hierarchy4"/>
    <dgm:cxn modelId="{E74B232C-2AC8-4773-92CE-8852BAC03F9E}" type="presParOf" srcId="{04AABB38-8241-4FD4-8613-133F14CD5170}" destId="{A060CB63-2272-471D-AF61-204639ABFA10}" srcOrd="1" destOrd="0" presId="urn:microsoft.com/office/officeart/2005/8/layout/hierarchy4"/>
    <dgm:cxn modelId="{7C2EA4BC-8A16-400B-B466-5C37526941BE}" type="presParOf" srcId="{0808CB30-FEA0-462B-911C-DBF3557F8616}" destId="{DDAF6276-D2CD-427E-B85E-A5FEF2C97620}" srcOrd="1" destOrd="0" presId="urn:microsoft.com/office/officeart/2005/8/layout/hierarchy4"/>
    <dgm:cxn modelId="{5E336788-0E80-4FBC-A959-8A41BD49B4BB}" type="presParOf" srcId="{0808CB30-FEA0-462B-911C-DBF3557F8616}" destId="{5D192A65-2F0A-4845-AD05-496D44B96BD4}" srcOrd="2" destOrd="0" presId="urn:microsoft.com/office/officeart/2005/8/layout/hierarchy4"/>
    <dgm:cxn modelId="{255FD7A2-7B85-4A78-B675-AB3EB5DBC7AD}" type="presParOf" srcId="{5D192A65-2F0A-4845-AD05-496D44B96BD4}" destId="{B33CEC4A-E8D5-44CA-AFCB-19D37DE5D7A1}" srcOrd="0" destOrd="0" presId="urn:microsoft.com/office/officeart/2005/8/layout/hierarchy4"/>
    <dgm:cxn modelId="{2EF5EF96-A480-4BFF-9837-F6A541C3947D}" type="presParOf" srcId="{5D192A65-2F0A-4845-AD05-496D44B96BD4}" destId="{CFF2301E-7F3D-4FE6-A737-F7DE1A919751}" srcOrd="1" destOrd="0" presId="urn:microsoft.com/office/officeart/2005/8/layout/hierarchy4"/>
    <dgm:cxn modelId="{9AA51A6F-8259-4DBB-ABA6-157EF66DEB78}" type="presParOf" srcId="{5D192A65-2F0A-4845-AD05-496D44B96BD4}" destId="{6F6A7B81-4245-4BE6-9D36-83FF31936BDF}" srcOrd="2" destOrd="0" presId="urn:microsoft.com/office/officeart/2005/8/layout/hierarchy4"/>
    <dgm:cxn modelId="{C8FB7065-EE69-4436-B7B7-141CA1A52184}" type="presParOf" srcId="{6F6A7B81-4245-4BE6-9D36-83FF31936BDF}" destId="{6C3FBB2F-10C4-4B0D-B81F-587238F53E97}" srcOrd="0" destOrd="0" presId="urn:microsoft.com/office/officeart/2005/8/layout/hierarchy4"/>
    <dgm:cxn modelId="{3CD4182C-D372-4A62-96B2-F8FD896C29F6}" type="presParOf" srcId="{6C3FBB2F-10C4-4B0D-B81F-587238F53E97}" destId="{5D7629B2-50A8-4EB5-AC03-F0F4CAD1A1C8}" srcOrd="0" destOrd="0" presId="urn:microsoft.com/office/officeart/2005/8/layout/hierarchy4"/>
    <dgm:cxn modelId="{40AA9D05-0061-4454-BE33-A7606D787703}" type="presParOf" srcId="{6C3FBB2F-10C4-4B0D-B81F-587238F53E97}" destId="{E4ABE28E-78E8-4282-A285-72F4D4224830}" srcOrd="1" destOrd="0" presId="urn:microsoft.com/office/officeart/2005/8/layout/hierarchy4"/>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50CACF18-72B8-4D86-B253-1984AED1F750}"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03448793-A4E6-4837-A8A7-08B6DE90878E}">
      <dgm:prSet phldrT="[文本]">
        <dgm:style>
          <a:lnRef idx="2">
            <a:schemeClr val="accent3"/>
          </a:lnRef>
          <a:fillRef idx="1">
            <a:schemeClr val="lt1"/>
          </a:fillRef>
          <a:effectRef idx="0">
            <a:schemeClr val="accent3"/>
          </a:effectRef>
          <a:fontRef idx="minor">
            <a:schemeClr val="dk1"/>
          </a:fontRef>
        </dgm:style>
      </dgm:prSet>
      <dgm:spPr/>
      <dgm:t>
        <a:bodyPr/>
        <a:lstStyle/>
        <a:p>
          <a:r>
            <a:rPr lang="zh-CN" altLang="en-US" b="1" dirty="0" smtClean="0">
              <a:effectLst>
                <a:outerShdw blurRad="38100" dist="38100" dir="2700000" algn="tl">
                  <a:srgbClr val="000000">
                    <a:alpha val="43137"/>
                  </a:srgbClr>
                </a:outerShdw>
              </a:effectLst>
            </a:rPr>
            <a:t>社会实践的临行准备</a:t>
          </a:r>
          <a:endParaRPr lang="zh-CN" altLang="en-US" b="1" dirty="0">
            <a:effectLst>
              <a:outerShdw blurRad="38100" dist="38100" dir="2700000" algn="tl">
                <a:srgbClr val="000000">
                  <a:alpha val="43137"/>
                </a:srgbClr>
              </a:outerShdw>
            </a:effectLst>
          </a:endParaRPr>
        </a:p>
      </dgm:t>
    </dgm:pt>
    <dgm:pt modelId="{3232B999-724C-49EF-848B-B84262505BD0}" type="parTrans" cxnId="{D45DEEBE-762E-448F-AD11-A3BB6C7E76AB}">
      <dgm:prSet/>
      <dgm:spPr/>
      <dgm:t>
        <a:bodyPr/>
        <a:lstStyle/>
        <a:p>
          <a:endParaRPr lang="zh-CN" altLang="en-US"/>
        </a:p>
      </dgm:t>
    </dgm:pt>
    <dgm:pt modelId="{EB197717-4FA1-485C-9185-5724E909554D}" type="sibTrans" cxnId="{D45DEEBE-762E-448F-AD11-A3BB6C7E76AB}">
      <dgm:prSet/>
      <dgm:spPr/>
      <dgm:t>
        <a:bodyPr/>
        <a:lstStyle/>
        <a:p>
          <a:endParaRPr lang="zh-CN" altLang="en-US"/>
        </a:p>
      </dgm:t>
    </dgm:pt>
    <dgm:pt modelId="{90160E99-DCB1-47C1-A3E3-3013159AE30E}">
      <dgm:prSet phldrT="[文本]">
        <dgm:style>
          <a:lnRef idx="0">
            <a:schemeClr val="accent3"/>
          </a:lnRef>
          <a:fillRef idx="3">
            <a:schemeClr val="accent3"/>
          </a:fillRef>
          <a:effectRef idx="3">
            <a:schemeClr val="accent3"/>
          </a:effectRef>
          <a:fontRef idx="minor">
            <a:schemeClr val="lt1"/>
          </a:fontRef>
        </dgm:style>
      </dgm:prSet>
      <dgm:spPr/>
      <dgm:t>
        <a:bodyPr/>
        <a:lstStyle/>
        <a:p>
          <a:r>
            <a:rPr lang="en-US" altLang="zh-CN" dirty="0" smtClean="0"/>
            <a:t>3.2</a:t>
          </a:r>
          <a:endParaRPr lang="zh-CN" altLang="en-US" dirty="0"/>
        </a:p>
      </dgm:t>
    </dgm:pt>
    <dgm:pt modelId="{C0513BFC-01BE-4804-A1BB-580037BD0A4D}" type="parTrans" cxnId="{4AFE69C2-0071-4977-B13C-75163FBE4E25}">
      <dgm:prSet/>
      <dgm:spPr/>
      <dgm:t>
        <a:bodyPr/>
        <a:lstStyle/>
        <a:p>
          <a:endParaRPr lang="zh-CN" altLang="en-US"/>
        </a:p>
      </dgm:t>
    </dgm:pt>
    <dgm:pt modelId="{CCADC583-ACCB-4253-8842-7E032AA96111}" type="sibTrans" cxnId="{4AFE69C2-0071-4977-B13C-75163FBE4E25}">
      <dgm:prSet/>
      <dgm:spPr/>
      <dgm:t>
        <a:bodyPr/>
        <a:lstStyle/>
        <a:p>
          <a:endParaRPr lang="zh-CN" altLang="en-US"/>
        </a:p>
      </dgm:t>
    </dgm:pt>
    <dgm:pt modelId="{A96A314A-DC39-4555-B22F-78D87EBB8650}" type="pres">
      <dgm:prSet presAssocID="{50CACF18-72B8-4D86-B253-1984AED1F750}" presName="linearFlow" presStyleCnt="0">
        <dgm:presLayoutVars>
          <dgm:dir/>
          <dgm:animLvl val="lvl"/>
          <dgm:resizeHandles val="exact"/>
        </dgm:presLayoutVars>
      </dgm:prSet>
      <dgm:spPr/>
      <dgm:t>
        <a:bodyPr/>
        <a:lstStyle/>
        <a:p>
          <a:endParaRPr lang="zh-CN" altLang="en-US"/>
        </a:p>
      </dgm:t>
    </dgm:pt>
    <dgm:pt modelId="{C1D5D2D4-D109-4819-8E54-3FE218E9AF2D}" type="pres">
      <dgm:prSet presAssocID="{90160E99-DCB1-47C1-A3E3-3013159AE30E}" presName="composite" presStyleCnt="0"/>
      <dgm:spPr/>
    </dgm:pt>
    <dgm:pt modelId="{30CB5BAC-014E-42FD-B8E3-F7743A04CD11}" type="pres">
      <dgm:prSet presAssocID="{90160E99-DCB1-47C1-A3E3-3013159AE30E}" presName="parentText" presStyleLbl="alignNode1" presStyleIdx="0" presStyleCnt="1">
        <dgm:presLayoutVars>
          <dgm:chMax val="1"/>
          <dgm:bulletEnabled val="1"/>
        </dgm:presLayoutVars>
      </dgm:prSet>
      <dgm:spPr/>
      <dgm:t>
        <a:bodyPr/>
        <a:lstStyle/>
        <a:p>
          <a:endParaRPr lang="zh-CN" altLang="en-US"/>
        </a:p>
      </dgm:t>
    </dgm:pt>
    <dgm:pt modelId="{652A71CC-6C22-4A31-AEB8-E5E75F6EAE11}" type="pres">
      <dgm:prSet presAssocID="{90160E99-DCB1-47C1-A3E3-3013159AE30E}" presName="descendantText" presStyleLbl="alignAcc1" presStyleIdx="0" presStyleCnt="1">
        <dgm:presLayoutVars>
          <dgm:bulletEnabled val="1"/>
        </dgm:presLayoutVars>
      </dgm:prSet>
      <dgm:spPr/>
      <dgm:t>
        <a:bodyPr/>
        <a:lstStyle/>
        <a:p>
          <a:endParaRPr lang="zh-CN" altLang="en-US"/>
        </a:p>
      </dgm:t>
    </dgm:pt>
  </dgm:ptLst>
  <dgm:cxnLst>
    <dgm:cxn modelId="{D45DEEBE-762E-448F-AD11-A3BB6C7E76AB}" srcId="{90160E99-DCB1-47C1-A3E3-3013159AE30E}" destId="{03448793-A4E6-4837-A8A7-08B6DE90878E}" srcOrd="0" destOrd="0" parTransId="{3232B999-724C-49EF-848B-B84262505BD0}" sibTransId="{EB197717-4FA1-485C-9185-5724E909554D}"/>
    <dgm:cxn modelId="{AB66F161-EF55-4177-B5A4-510873FB990D}" type="presOf" srcId="{03448793-A4E6-4837-A8A7-08B6DE90878E}" destId="{652A71CC-6C22-4A31-AEB8-E5E75F6EAE11}" srcOrd="0" destOrd="0" presId="urn:microsoft.com/office/officeart/2005/8/layout/chevron2"/>
    <dgm:cxn modelId="{CCF28E62-AFDB-4589-B88E-8103A002DC0D}" type="presOf" srcId="{50CACF18-72B8-4D86-B253-1984AED1F750}" destId="{A96A314A-DC39-4555-B22F-78D87EBB8650}" srcOrd="0" destOrd="0" presId="urn:microsoft.com/office/officeart/2005/8/layout/chevron2"/>
    <dgm:cxn modelId="{19B061A3-6FAF-41D6-9B9B-73589FFB525D}" type="presOf" srcId="{90160E99-DCB1-47C1-A3E3-3013159AE30E}" destId="{30CB5BAC-014E-42FD-B8E3-F7743A04CD11}" srcOrd="0" destOrd="0" presId="urn:microsoft.com/office/officeart/2005/8/layout/chevron2"/>
    <dgm:cxn modelId="{4AFE69C2-0071-4977-B13C-75163FBE4E25}" srcId="{50CACF18-72B8-4D86-B253-1984AED1F750}" destId="{90160E99-DCB1-47C1-A3E3-3013159AE30E}" srcOrd="0" destOrd="0" parTransId="{C0513BFC-01BE-4804-A1BB-580037BD0A4D}" sibTransId="{CCADC583-ACCB-4253-8842-7E032AA96111}"/>
    <dgm:cxn modelId="{4CB98E96-69E1-4BA3-8E11-7ADFC21B318F}" type="presParOf" srcId="{A96A314A-DC39-4555-B22F-78D87EBB8650}" destId="{C1D5D2D4-D109-4819-8E54-3FE218E9AF2D}" srcOrd="0" destOrd="0" presId="urn:microsoft.com/office/officeart/2005/8/layout/chevron2"/>
    <dgm:cxn modelId="{2DF723F7-8E4C-4264-A583-06D09AA0E6FA}" type="presParOf" srcId="{C1D5D2D4-D109-4819-8E54-3FE218E9AF2D}" destId="{30CB5BAC-014E-42FD-B8E3-F7743A04CD11}" srcOrd="0" destOrd="0" presId="urn:microsoft.com/office/officeart/2005/8/layout/chevron2"/>
    <dgm:cxn modelId="{A5E10B4E-6B54-47FC-AC46-8F271F16205C}" type="presParOf" srcId="{C1D5D2D4-D109-4819-8E54-3FE218E9AF2D}" destId="{652A71CC-6C22-4A31-AEB8-E5E75F6EAE11}"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8DFBCD42-B68C-4ED2-BAB9-C707C32F984A}" type="doc">
      <dgm:prSet loTypeId="urn:microsoft.com/office/officeart/2005/8/layout/list1" loCatId="list" qsTypeId="urn:microsoft.com/office/officeart/2005/8/quickstyle/simple5" qsCatId="simple" csTypeId="urn:microsoft.com/office/officeart/2005/8/colors/accent3_2" csCatId="accent3" phldr="1"/>
      <dgm:spPr/>
      <dgm:t>
        <a:bodyPr/>
        <a:lstStyle/>
        <a:p>
          <a:endParaRPr lang="zh-CN" altLang="en-US"/>
        </a:p>
      </dgm:t>
    </dgm:pt>
    <dgm:pt modelId="{F0B6C5DA-81D3-4A21-B301-3694580B8BE4}">
      <dgm:prSet phldrT="[文本]"/>
      <dgm:spPr/>
      <dgm:t>
        <a:bodyPr/>
        <a:lstStyle/>
        <a:p>
          <a:r>
            <a:rPr lang="zh-CN" altLang="en-US" dirty="0" smtClean="0"/>
            <a:t>思想准备</a:t>
          </a:r>
          <a:endParaRPr lang="zh-CN" altLang="en-US" dirty="0"/>
        </a:p>
      </dgm:t>
    </dgm:pt>
    <dgm:pt modelId="{8A7C8A10-EE2E-45D2-A090-72BBB67F69C6}" type="parTrans" cxnId="{407907B1-EAD3-4EAB-971D-B8F37BC6AB92}">
      <dgm:prSet/>
      <dgm:spPr/>
      <dgm:t>
        <a:bodyPr/>
        <a:lstStyle/>
        <a:p>
          <a:endParaRPr lang="zh-CN" altLang="en-US"/>
        </a:p>
      </dgm:t>
    </dgm:pt>
    <dgm:pt modelId="{28A2E3C2-E299-4021-BE3C-7075B7818117}" type="sibTrans" cxnId="{407907B1-EAD3-4EAB-971D-B8F37BC6AB92}">
      <dgm:prSet/>
      <dgm:spPr/>
      <dgm:t>
        <a:bodyPr/>
        <a:lstStyle/>
        <a:p>
          <a:endParaRPr lang="zh-CN" altLang="en-US"/>
        </a:p>
      </dgm:t>
    </dgm:pt>
    <dgm:pt modelId="{C9154F7F-11C9-48FE-9C27-769E712C8C10}">
      <dgm:prSet phldrT="[文本]"/>
      <dgm:spPr/>
      <dgm:t>
        <a:bodyPr/>
        <a:lstStyle/>
        <a:p>
          <a:r>
            <a:rPr lang="zh-CN" altLang="en-US" dirty="0" smtClean="0"/>
            <a:t>注意做好从学生到实践者身份的转变</a:t>
          </a:r>
          <a:endParaRPr lang="zh-CN" altLang="en-US" dirty="0"/>
        </a:p>
      </dgm:t>
    </dgm:pt>
    <dgm:pt modelId="{32B69DFD-9530-47EF-85F8-57EBBEBE4305}" type="parTrans" cxnId="{63DC7F7C-389A-4033-8228-C3AB3B5F1F07}">
      <dgm:prSet/>
      <dgm:spPr/>
      <dgm:t>
        <a:bodyPr/>
        <a:lstStyle/>
        <a:p>
          <a:endParaRPr lang="zh-CN" altLang="en-US"/>
        </a:p>
      </dgm:t>
    </dgm:pt>
    <dgm:pt modelId="{71333ABB-8F0A-4B70-AB1E-AB83386B7005}" type="sibTrans" cxnId="{63DC7F7C-389A-4033-8228-C3AB3B5F1F07}">
      <dgm:prSet/>
      <dgm:spPr/>
      <dgm:t>
        <a:bodyPr/>
        <a:lstStyle/>
        <a:p>
          <a:endParaRPr lang="zh-CN" altLang="en-US"/>
        </a:p>
      </dgm:t>
    </dgm:pt>
    <dgm:pt modelId="{67C6DA09-B7FE-4976-9DFB-BB39F3AF349D}">
      <dgm:prSet phldrT="[文本]"/>
      <dgm:spPr/>
      <dgm:t>
        <a:bodyPr/>
        <a:lstStyle/>
        <a:p>
          <a:r>
            <a:rPr lang="zh-CN" altLang="en-US" dirty="0" smtClean="0"/>
            <a:t>身体调整</a:t>
          </a:r>
          <a:endParaRPr lang="zh-CN" altLang="en-US" dirty="0"/>
        </a:p>
      </dgm:t>
    </dgm:pt>
    <dgm:pt modelId="{0F642149-28E6-4314-AB6A-404832E9956A}" type="parTrans" cxnId="{87AD93B1-1148-4EA2-B852-5F03F0E4A8B6}">
      <dgm:prSet/>
      <dgm:spPr/>
      <dgm:t>
        <a:bodyPr/>
        <a:lstStyle/>
        <a:p>
          <a:endParaRPr lang="zh-CN" altLang="en-US"/>
        </a:p>
      </dgm:t>
    </dgm:pt>
    <dgm:pt modelId="{B749B9CA-0984-47D2-96CC-B72FDB8DD238}" type="sibTrans" cxnId="{87AD93B1-1148-4EA2-B852-5F03F0E4A8B6}">
      <dgm:prSet/>
      <dgm:spPr/>
      <dgm:t>
        <a:bodyPr/>
        <a:lstStyle/>
        <a:p>
          <a:endParaRPr lang="zh-CN" altLang="en-US"/>
        </a:p>
      </dgm:t>
    </dgm:pt>
    <dgm:pt modelId="{7081016E-5588-4707-9B99-4505CDA4B399}">
      <dgm:prSet phldrT="[文本]"/>
      <dgm:spPr/>
      <dgm:t>
        <a:bodyPr/>
        <a:lstStyle/>
        <a:p>
          <a:r>
            <a:rPr lang="zh-CN" altLang="en-US" dirty="0" smtClean="0"/>
            <a:t>调整作息时间</a:t>
          </a:r>
          <a:endParaRPr lang="zh-CN" altLang="en-US" dirty="0"/>
        </a:p>
      </dgm:t>
    </dgm:pt>
    <dgm:pt modelId="{AD618AA9-63D8-44C2-8B53-E20E3ED17ABF}" type="parTrans" cxnId="{7A900996-1344-4F29-80DB-DA31415DDA50}">
      <dgm:prSet/>
      <dgm:spPr/>
      <dgm:t>
        <a:bodyPr/>
        <a:lstStyle/>
        <a:p>
          <a:endParaRPr lang="zh-CN" altLang="en-US"/>
        </a:p>
      </dgm:t>
    </dgm:pt>
    <dgm:pt modelId="{6C2A1E88-D9D6-4BB9-9634-21A6AD2409F8}" type="sibTrans" cxnId="{7A900996-1344-4F29-80DB-DA31415DDA50}">
      <dgm:prSet/>
      <dgm:spPr/>
      <dgm:t>
        <a:bodyPr/>
        <a:lstStyle/>
        <a:p>
          <a:endParaRPr lang="zh-CN" altLang="en-US"/>
        </a:p>
      </dgm:t>
    </dgm:pt>
    <dgm:pt modelId="{6325967D-B7D7-40D9-9278-49BF90A18EEE}">
      <dgm:prSet phldrT="[文本]"/>
      <dgm:spPr/>
      <dgm:t>
        <a:bodyPr/>
        <a:lstStyle/>
        <a:p>
          <a:r>
            <a:rPr lang="zh-CN" altLang="en-US" dirty="0" smtClean="0"/>
            <a:t>正视实践中遇到的困难，适应环境</a:t>
          </a:r>
          <a:endParaRPr lang="zh-CN" altLang="en-US" dirty="0"/>
        </a:p>
      </dgm:t>
    </dgm:pt>
    <dgm:pt modelId="{70C64597-EA50-4FBF-B846-844BEFDD00B8}" type="parTrans" cxnId="{3EA92D97-F665-4588-AB80-8FE72037104D}">
      <dgm:prSet/>
      <dgm:spPr/>
      <dgm:t>
        <a:bodyPr/>
        <a:lstStyle/>
        <a:p>
          <a:endParaRPr lang="zh-CN" altLang="en-US"/>
        </a:p>
      </dgm:t>
    </dgm:pt>
    <dgm:pt modelId="{1C571806-DDCE-43CE-9CFA-257C66C3D92C}" type="sibTrans" cxnId="{3EA92D97-F665-4588-AB80-8FE72037104D}">
      <dgm:prSet/>
      <dgm:spPr/>
      <dgm:t>
        <a:bodyPr/>
        <a:lstStyle/>
        <a:p>
          <a:endParaRPr lang="zh-CN" altLang="en-US"/>
        </a:p>
      </dgm:t>
    </dgm:pt>
    <dgm:pt modelId="{557C271F-9982-4C26-8EF4-1C2CE1D414EB}">
      <dgm:prSet phldrT="[文本]"/>
      <dgm:spPr/>
      <dgm:t>
        <a:bodyPr/>
        <a:lstStyle/>
        <a:p>
          <a:r>
            <a:rPr lang="zh-CN" altLang="en-US" dirty="0" smtClean="0"/>
            <a:t>调整饮食习惯</a:t>
          </a:r>
          <a:endParaRPr lang="zh-CN" altLang="en-US" dirty="0"/>
        </a:p>
      </dgm:t>
    </dgm:pt>
    <dgm:pt modelId="{8981BFC1-4C18-474D-8CB4-A6FE3F1B789C}" type="parTrans" cxnId="{74E4B128-5BA2-4D72-A0C7-6C193C3801CB}">
      <dgm:prSet/>
      <dgm:spPr/>
      <dgm:t>
        <a:bodyPr/>
        <a:lstStyle/>
        <a:p>
          <a:endParaRPr lang="zh-CN" altLang="en-US"/>
        </a:p>
      </dgm:t>
    </dgm:pt>
    <dgm:pt modelId="{EDFDCD1F-985D-4F0E-8ED2-066B740AAD54}" type="sibTrans" cxnId="{74E4B128-5BA2-4D72-A0C7-6C193C3801CB}">
      <dgm:prSet/>
      <dgm:spPr/>
      <dgm:t>
        <a:bodyPr/>
        <a:lstStyle/>
        <a:p>
          <a:endParaRPr lang="zh-CN" altLang="en-US"/>
        </a:p>
      </dgm:t>
    </dgm:pt>
    <dgm:pt modelId="{028516E9-AB50-458F-8E05-07A9151A3D03}">
      <dgm:prSet phldrT="[文本]"/>
      <dgm:spPr/>
      <dgm:t>
        <a:bodyPr/>
        <a:lstStyle/>
        <a:p>
          <a:r>
            <a:rPr lang="zh-CN" altLang="en-US" dirty="0" smtClean="0"/>
            <a:t>加强身体锻炼</a:t>
          </a:r>
          <a:endParaRPr lang="zh-CN" altLang="en-US" dirty="0"/>
        </a:p>
      </dgm:t>
    </dgm:pt>
    <dgm:pt modelId="{713E8C7C-4AF0-4AF6-A6CF-3B20654E7E57}" type="parTrans" cxnId="{9F94879F-060B-4760-A1C7-5D7681960353}">
      <dgm:prSet/>
      <dgm:spPr/>
      <dgm:t>
        <a:bodyPr/>
        <a:lstStyle/>
        <a:p>
          <a:endParaRPr lang="zh-CN" altLang="en-US"/>
        </a:p>
      </dgm:t>
    </dgm:pt>
    <dgm:pt modelId="{5249C327-6CF1-4292-B682-14C1119A12AB}" type="sibTrans" cxnId="{9F94879F-060B-4760-A1C7-5D7681960353}">
      <dgm:prSet/>
      <dgm:spPr/>
      <dgm:t>
        <a:bodyPr/>
        <a:lstStyle/>
        <a:p>
          <a:endParaRPr lang="zh-CN" altLang="en-US"/>
        </a:p>
      </dgm:t>
    </dgm:pt>
    <dgm:pt modelId="{97BC7580-3757-4B26-A7DB-128BD55B72ED}">
      <dgm:prSet phldrT="[文本]"/>
      <dgm:spPr/>
      <dgm:t>
        <a:bodyPr/>
        <a:lstStyle/>
        <a:p>
          <a:r>
            <a:rPr lang="zh-CN" altLang="en-US" dirty="0" smtClean="0"/>
            <a:t>团队建设</a:t>
          </a:r>
          <a:endParaRPr lang="zh-CN" altLang="en-US" dirty="0"/>
        </a:p>
      </dgm:t>
    </dgm:pt>
    <dgm:pt modelId="{1A16C253-BF76-4DDA-8A84-7FA21E0B8318}" type="parTrans" cxnId="{40EF4881-673F-4928-AFE9-9AD90506CF2E}">
      <dgm:prSet/>
      <dgm:spPr/>
      <dgm:t>
        <a:bodyPr/>
        <a:lstStyle/>
        <a:p>
          <a:endParaRPr lang="zh-CN" altLang="en-US"/>
        </a:p>
      </dgm:t>
    </dgm:pt>
    <dgm:pt modelId="{5E2A8834-AC1A-43AC-9C1A-29E641BC4714}" type="sibTrans" cxnId="{40EF4881-673F-4928-AFE9-9AD90506CF2E}">
      <dgm:prSet/>
      <dgm:spPr/>
      <dgm:t>
        <a:bodyPr/>
        <a:lstStyle/>
        <a:p>
          <a:endParaRPr lang="zh-CN" altLang="en-US"/>
        </a:p>
      </dgm:t>
    </dgm:pt>
    <dgm:pt modelId="{CBB7B9C6-0FD3-497C-B5D4-50E92F44D017}">
      <dgm:prSet phldrT="[文本]"/>
      <dgm:spPr/>
      <dgm:t>
        <a:bodyPr/>
        <a:lstStyle/>
        <a:p>
          <a:r>
            <a:rPr lang="zh-CN" altLang="en-US" dirty="0" smtClean="0"/>
            <a:t>统一思想认识：要有明确实践目标；求同存异，加强沟通</a:t>
          </a:r>
          <a:endParaRPr lang="zh-CN" altLang="en-US" dirty="0"/>
        </a:p>
      </dgm:t>
    </dgm:pt>
    <dgm:pt modelId="{61DB119A-F80D-4627-B461-A9D7BD113563}" type="parTrans" cxnId="{F15360A2-B5E4-458A-8237-D0655FC238C2}">
      <dgm:prSet/>
      <dgm:spPr/>
      <dgm:t>
        <a:bodyPr/>
        <a:lstStyle/>
        <a:p>
          <a:endParaRPr lang="zh-CN" altLang="en-US"/>
        </a:p>
      </dgm:t>
    </dgm:pt>
    <dgm:pt modelId="{9B503D47-D249-4341-98C1-D1EA0211A7A0}" type="sibTrans" cxnId="{F15360A2-B5E4-458A-8237-D0655FC238C2}">
      <dgm:prSet/>
      <dgm:spPr/>
      <dgm:t>
        <a:bodyPr/>
        <a:lstStyle/>
        <a:p>
          <a:endParaRPr lang="zh-CN" altLang="en-US"/>
        </a:p>
      </dgm:t>
    </dgm:pt>
    <dgm:pt modelId="{35F946DC-670F-4F96-A60C-01BAA3DF8A18}">
      <dgm:prSet phldrT="[文本]"/>
      <dgm:spPr/>
      <dgm:t>
        <a:bodyPr/>
        <a:lstStyle/>
        <a:p>
          <a:r>
            <a:rPr lang="zh-CN" altLang="en-US" dirty="0" smtClean="0"/>
            <a:t>明确员工分工：符合工作需要，人尽其才；明确分工，相互协作</a:t>
          </a:r>
          <a:endParaRPr lang="zh-CN" altLang="en-US" dirty="0"/>
        </a:p>
      </dgm:t>
    </dgm:pt>
    <dgm:pt modelId="{7AB5D181-D4E9-4B88-BB3E-AE7E683C3286}" type="parTrans" cxnId="{9BA5865E-A72A-46EE-B29E-D392AA3797C1}">
      <dgm:prSet/>
      <dgm:spPr/>
      <dgm:t>
        <a:bodyPr/>
        <a:lstStyle/>
        <a:p>
          <a:endParaRPr lang="zh-CN" altLang="en-US"/>
        </a:p>
      </dgm:t>
    </dgm:pt>
    <dgm:pt modelId="{73BAD207-54F6-4619-9E74-4FC7A581A156}" type="sibTrans" cxnId="{9BA5865E-A72A-46EE-B29E-D392AA3797C1}">
      <dgm:prSet/>
      <dgm:spPr/>
      <dgm:t>
        <a:bodyPr/>
        <a:lstStyle/>
        <a:p>
          <a:endParaRPr lang="zh-CN" altLang="en-US"/>
        </a:p>
      </dgm:t>
    </dgm:pt>
    <dgm:pt modelId="{A823CDF1-96EB-4BEA-940D-D98577798466}" type="pres">
      <dgm:prSet presAssocID="{8DFBCD42-B68C-4ED2-BAB9-C707C32F984A}" presName="linear" presStyleCnt="0">
        <dgm:presLayoutVars>
          <dgm:dir/>
          <dgm:animLvl val="lvl"/>
          <dgm:resizeHandles val="exact"/>
        </dgm:presLayoutVars>
      </dgm:prSet>
      <dgm:spPr/>
      <dgm:t>
        <a:bodyPr/>
        <a:lstStyle/>
        <a:p>
          <a:endParaRPr lang="zh-CN" altLang="en-US"/>
        </a:p>
      </dgm:t>
    </dgm:pt>
    <dgm:pt modelId="{381C86B2-F278-4EAC-A0E8-C3E61F59B04A}" type="pres">
      <dgm:prSet presAssocID="{F0B6C5DA-81D3-4A21-B301-3694580B8BE4}" presName="parentLin" presStyleCnt="0"/>
      <dgm:spPr/>
    </dgm:pt>
    <dgm:pt modelId="{D45D6C35-7D37-49D2-8D28-718C85CBD4F1}" type="pres">
      <dgm:prSet presAssocID="{F0B6C5DA-81D3-4A21-B301-3694580B8BE4}" presName="parentLeftMargin" presStyleLbl="node1" presStyleIdx="0" presStyleCnt="3"/>
      <dgm:spPr/>
      <dgm:t>
        <a:bodyPr/>
        <a:lstStyle/>
        <a:p>
          <a:endParaRPr lang="zh-CN" altLang="en-US"/>
        </a:p>
      </dgm:t>
    </dgm:pt>
    <dgm:pt modelId="{1EE01791-FA42-40C9-BBFD-B36AFB87EBED}" type="pres">
      <dgm:prSet presAssocID="{F0B6C5DA-81D3-4A21-B301-3694580B8BE4}" presName="parentText" presStyleLbl="node1" presStyleIdx="0" presStyleCnt="3">
        <dgm:presLayoutVars>
          <dgm:chMax val="0"/>
          <dgm:bulletEnabled val="1"/>
        </dgm:presLayoutVars>
      </dgm:prSet>
      <dgm:spPr/>
      <dgm:t>
        <a:bodyPr/>
        <a:lstStyle/>
        <a:p>
          <a:endParaRPr lang="zh-CN" altLang="en-US"/>
        </a:p>
      </dgm:t>
    </dgm:pt>
    <dgm:pt modelId="{A4CFC04D-A622-4383-9507-EC9B49B3A848}" type="pres">
      <dgm:prSet presAssocID="{F0B6C5DA-81D3-4A21-B301-3694580B8BE4}" presName="negativeSpace" presStyleCnt="0"/>
      <dgm:spPr/>
    </dgm:pt>
    <dgm:pt modelId="{BA91577F-B7F5-48BB-BA32-5F8F32FEC21B}" type="pres">
      <dgm:prSet presAssocID="{F0B6C5DA-81D3-4A21-B301-3694580B8BE4}" presName="childText" presStyleLbl="conFgAcc1" presStyleIdx="0" presStyleCnt="3">
        <dgm:presLayoutVars>
          <dgm:bulletEnabled val="1"/>
        </dgm:presLayoutVars>
      </dgm:prSet>
      <dgm:spPr/>
      <dgm:t>
        <a:bodyPr/>
        <a:lstStyle/>
        <a:p>
          <a:endParaRPr lang="zh-CN" altLang="en-US"/>
        </a:p>
      </dgm:t>
    </dgm:pt>
    <dgm:pt modelId="{F5FA62C0-6FE6-4266-BC4C-F48B476460DB}" type="pres">
      <dgm:prSet presAssocID="{28A2E3C2-E299-4021-BE3C-7075B7818117}" presName="spaceBetweenRectangles" presStyleCnt="0"/>
      <dgm:spPr/>
    </dgm:pt>
    <dgm:pt modelId="{45ED4A1F-8E2E-454C-B813-942BDE2CCE96}" type="pres">
      <dgm:prSet presAssocID="{67C6DA09-B7FE-4976-9DFB-BB39F3AF349D}" presName="parentLin" presStyleCnt="0"/>
      <dgm:spPr/>
    </dgm:pt>
    <dgm:pt modelId="{3490EA37-3A07-4C66-958D-72DE1351738D}" type="pres">
      <dgm:prSet presAssocID="{67C6DA09-B7FE-4976-9DFB-BB39F3AF349D}" presName="parentLeftMargin" presStyleLbl="node1" presStyleIdx="0" presStyleCnt="3"/>
      <dgm:spPr/>
      <dgm:t>
        <a:bodyPr/>
        <a:lstStyle/>
        <a:p>
          <a:endParaRPr lang="zh-CN" altLang="en-US"/>
        </a:p>
      </dgm:t>
    </dgm:pt>
    <dgm:pt modelId="{1FEC6A3B-C4F3-4A5E-8CE6-E891978B97C3}" type="pres">
      <dgm:prSet presAssocID="{67C6DA09-B7FE-4976-9DFB-BB39F3AF349D}" presName="parentText" presStyleLbl="node1" presStyleIdx="1" presStyleCnt="3">
        <dgm:presLayoutVars>
          <dgm:chMax val="0"/>
          <dgm:bulletEnabled val="1"/>
        </dgm:presLayoutVars>
      </dgm:prSet>
      <dgm:spPr/>
      <dgm:t>
        <a:bodyPr/>
        <a:lstStyle/>
        <a:p>
          <a:endParaRPr lang="zh-CN" altLang="en-US"/>
        </a:p>
      </dgm:t>
    </dgm:pt>
    <dgm:pt modelId="{17809A92-D6C6-4071-81CA-5041A20B1250}" type="pres">
      <dgm:prSet presAssocID="{67C6DA09-B7FE-4976-9DFB-BB39F3AF349D}" presName="negativeSpace" presStyleCnt="0"/>
      <dgm:spPr/>
    </dgm:pt>
    <dgm:pt modelId="{F13210AA-D878-42B1-9C75-390DE7876CA3}" type="pres">
      <dgm:prSet presAssocID="{67C6DA09-B7FE-4976-9DFB-BB39F3AF349D}" presName="childText" presStyleLbl="conFgAcc1" presStyleIdx="1" presStyleCnt="3">
        <dgm:presLayoutVars>
          <dgm:bulletEnabled val="1"/>
        </dgm:presLayoutVars>
      </dgm:prSet>
      <dgm:spPr/>
      <dgm:t>
        <a:bodyPr/>
        <a:lstStyle/>
        <a:p>
          <a:endParaRPr lang="zh-CN" altLang="en-US"/>
        </a:p>
      </dgm:t>
    </dgm:pt>
    <dgm:pt modelId="{93EB940D-C44D-4A79-9040-B6C0035E3B0D}" type="pres">
      <dgm:prSet presAssocID="{B749B9CA-0984-47D2-96CC-B72FDB8DD238}" presName="spaceBetweenRectangles" presStyleCnt="0"/>
      <dgm:spPr/>
    </dgm:pt>
    <dgm:pt modelId="{BBC880FD-3B0C-4D1A-BB94-1BAB0080A102}" type="pres">
      <dgm:prSet presAssocID="{97BC7580-3757-4B26-A7DB-128BD55B72ED}" presName="parentLin" presStyleCnt="0"/>
      <dgm:spPr/>
    </dgm:pt>
    <dgm:pt modelId="{F91C8028-3930-4F56-BE7E-4680BAAA9A60}" type="pres">
      <dgm:prSet presAssocID="{97BC7580-3757-4B26-A7DB-128BD55B72ED}" presName="parentLeftMargin" presStyleLbl="node1" presStyleIdx="1" presStyleCnt="3"/>
      <dgm:spPr/>
      <dgm:t>
        <a:bodyPr/>
        <a:lstStyle/>
        <a:p>
          <a:endParaRPr lang="zh-CN" altLang="en-US"/>
        </a:p>
      </dgm:t>
    </dgm:pt>
    <dgm:pt modelId="{E64CB8CB-9C54-469F-AD61-9C267129B889}" type="pres">
      <dgm:prSet presAssocID="{97BC7580-3757-4B26-A7DB-128BD55B72ED}" presName="parentText" presStyleLbl="node1" presStyleIdx="2" presStyleCnt="3">
        <dgm:presLayoutVars>
          <dgm:chMax val="0"/>
          <dgm:bulletEnabled val="1"/>
        </dgm:presLayoutVars>
      </dgm:prSet>
      <dgm:spPr/>
      <dgm:t>
        <a:bodyPr/>
        <a:lstStyle/>
        <a:p>
          <a:endParaRPr lang="zh-CN" altLang="en-US"/>
        </a:p>
      </dgm:t>
    </dgm:pt>
    <dgm:pt modelId="{13789029-D5F5-4741-8080-12F909F8BB2C}" type="pres">
      <dgm:prSet presAssocID="{97BC7580-3757-4B26-A7DB-128BD55B72ED}" presName="negativeSpace" presStyleCnt="0"/>
      <dgm:spPr/>
    </dgm:pt>
    <dgm:pt modelId="{8210835E-F545-4C9F-8CD0-4BE391BBED26}" type="pres">
      <dgm:prSet presAssocID="{97BC7580-3757-4B26-A7DB-128BD55B72ED}" presName="childText" presStyleLbl="conFgAcc1" presStyleIdx="2" presStyleCnt="3">
        <dgm:presLayoutVars>
          <dgm:bulletEnabled val="1"/>
        </dgm:presLayoutVars>
      </dgm:prSet>
      <dgm:spPr/>
      <dgm:t>
        <a:bodyPr/>
        <a:lstStyle/>
        <a:p>
          <a:endParaRPr lang="zh-CN" altLang="en-US"/>
        </a:p>
      </dgm:t>
    </dgm:pt>
  </dgm:ptLst>
  <dgm:cxnLst>
    <dgm:cxn modelId="{015789C0-20F6-4132-801E-7D7092BC739E}" type="presOf" srcId="{6325967D-B7D7-40D9-9278-49BF90A18EEE}" destId="{BA91577F-B7F5-48BB-BA32-5F8F32FEC21B}" srcOrd="0" destOrd="1" presId="urn:microsoft.com/office/officeart/2005/8/layout/list1"/>
    <dgm:cxn modelId="{63DC7F7C-389A-4033-8228-C3AB3B5F1F07}" srcId="{F0B6C5DA-81D3-4A21-B301-3694580B8BE4}" destId="{C9154F7F-11C9-48FE-9C27-769E712C8C10}" srcOrd="0" destOrd="0" parTransId="{32B69DFD-9530-47EF-85F8-57EBBEBE4305}" sibTransId="{71333ABB-8F0A-4B70-AB1E-AB83386B7005}"/>
    <dgm:cxn modelId="{A2E053E2-8A72-481E-911B-563C56D328EC}" type="presOf" srcId="{7081016E-5588-4707-9B99-4505CDA4B399}" destId="{F13210AA-D878-42B1-9C75-390DE7876CA3}" srcOrd="0" destOrd="0" presId="urn:microsoft.com/office/officeart/2005/8/layout/list1"/>
    <dgm:cxn modelId="{407907B1-EAD3-4EAB-971D-B8F37BC6AB92}" srcId="{8DFBCD42-B68C-4ED2-BAB9-C707C32F984A}" destId="{F0B6C5DA-81D3-4A21-B301-3694580B8BE4}" srcOrd="0" destOrd="0" parTransId="{8A7C8A10-EE2E-45D2-A090-72BBB67F69C6}" sibTransId="{28A2E3C2-E299-4021-BE3C-7075B7818117}"/>
    <dgm:cxn modelId="{F15360A2-B5E4-458A-8237-D0655FC238C2}" srcId="{97BC7580-3757-4B26-A7DB-128BD55B72ED}" destId="{CBB7B9C6-0FD3-497C-B5D4-50E92F44D017}" srcOrd="0" destOrd="0" parTransId="{61DB119A-F80D-4627-B461-A9D7BD113563}" sibTransId="{9B503D47-D249-4341-98C1-D1EA0211A7A0}"/>
    <dgm:cxn modelId="{B5DBA68B-3127-43D9-9CAF-800774442CAD}" type="presOf" srcId="{F0B6C5DA-81D3-4A21-B301-3694580B8BE4}" destId="{1EE01791-FA42-40C9-BBFD-B36AFB87EBED}" srcOrd="1" destOrd="0" presId="urn:microsoft.com/office/officeart/2005/8/layout/list1"/>
    <dgm:cxn modelId="{BFAD2ECF-0069-447D-8416-C3F0271DD978}" type="presOf" srcId="{97BC7580-3757-4B26-A7DB-128BD55B72ED}" destId="{E64CB8CB-9C54-469F-AD61-9C267129B889}" srcOrd="1" destOrd="0" presId="urn:microsoft.com/office/officeart/2005/8/layout/list1"/>
    <dgm:cxn modelId="{87AD93B1-1148-4EA2-B852-5F03F0E4A8B6}" srcId="{8DFBCD42-B68C-4ED2-BAB9-C707C32F984A}" destId="{67C6DA09-B7FE-4976-9DFB-BB39F3AF349D}" srcOrd="1" destOrd="0" parTransId="{0F642149-28E6-4314-AB6A-404832E9956A}" sibTransId="{B749B9CA-0984-47D2-96CC-B72FDB8DD238}"/>
    <dgm:cxn modelId="{A12468F6-08FA-4992-8D37-1A3D3A4DDA7B}" type="presOf" srcId="{67C6DA09-B7FE-4976-9DFB-BB39F3AF349D}" destId="{1FEC6A3B-C4F3-4A5E-8CE6-E891978B97C3}" srcOrd="1" destOrd="0" presId="urn:microsoft.com/office/officeart/2005/8/layout/list1"/>
    <dgm:cxn modelId="{D5572110-BAA5-499C-9678-CEB0B16FA60A}" type="presOf" srcId="{C9154F7F-11C9-48FE-9C27-769E712C8C10}" destId="{BA91577F-B7F5-48BB-BA32-5F8F32FEC21B}" srcOrd="0" destOrd="0" presId="urn:microsoft.com/office/officeart/2005/8/layout/list1"/>
    <dgm:cxn modelId="{DCA746D6-BB16-4C14-9377-75F8C6CEECDB}" type="presOf" srcId="{F0B6C5DA-81D3-4A21-B301-3694580B8BE4}" destId="{D45D6C35-7D37-49D2-8D28-718C85CBD4F1}" srcOrd="0" destOrd="0" presId="urn:microsoft.com/office/officeart/2005/8/layout/list1"/>
    <dgm:cxn modelId="{74E4B128-5BA2-4D72-A0C7-6C193C3801CB}" srcId="{67C6DA09-B7FE-4976-9DFB-BB39F3AF349D}" destId="{557C271F-9982-4C26-8EF4-1C2CE1D414EB}" srcOrd="1" destOrd="0" parTransId="{8981BFC1-4C18-474D-8CB4-A6FE3F1B789C}" sibTransId="{EDFDCD1F-985D-4F0E-8ED2-066B740AAD54}"/>
    <dgm:cxn modelId="{9BA5865E-A72A-46EE-B29E-D392AA3797C1}" srcId="{97BC7580-3757-4B26-A7DB-128BD55B72ED}" destId="{35F946DC-670F-4F96-A60C-01BAA3DF8A18}" srcOrd="1" destOrd="0" parTransId="{7AB5D181-D4E9-4B88-BB3E-AE7E683C3286}" sibTransId="{73BAD207-54F6-4619-9E74-4FC7A581A156}"/>
    <dgm:cxn modelId="{9F94879F-060B-4760-A1C7-5D7681960353}" srcId="{67C6DA09-B7FE-4976-9DFB-BB39F3AF349D}" destId="{028516E9-AB50-458F-8E05-07A9151A3D03}" srcOrd="2" destOrd="0" parTransId="{713E8C7C-4AF0-4AF6-A6CF-3B20654E7E57}" sibTransId="{5249C327-6CF1-4292-B682-14C1119A12AB}"/>
    <dgm:cxn modelId="{3EA92D97-F665-4588-AB80-8FE72037104D}" srcId="{F0B6C5DA-81D3-4A21-B301-3694580B8BE4}" destId="{6325967D-B7D7-40D9-9278-49BF90A18EEE}" srcOrd="1" destOrd="0" parTransId="{70C64597-EA50-4FBF-B846-844BEFDD00B8}" sibTransId="{1C571806-DDCE-43CE-9CFA-257C66C3D92C}"/>
    <dgm:cxn modelId="{DE470111-88C3-4D6F-BB41-5AB776BF0EAD}" type="presOf" srcId="{557C271F-9982-4C26-8EF4-1C2CE1D414EB}" destId="{F13210AA-D878-42B1-9C75-390DE7876CA3}" srcOrd="0" destOrd="1" presId="urn:microsoft.com/office/officeart/2005/8/layout/list1"/>
    <dgm:cxn modelId="{97B4104D-211C-47DE-9F67-F1F3A595FC3D}" type="presOf" srcId="{8DFBCD42-B68C-4ED2-BAB9-C707C32F984A}" destId="{A823CDF1-96EB-4BEA-940D-D98577798466}" srcOrd="0" destOrd="0" presId="urn:microsoft.com/office/officeart/2005/8/layout/list1"/>
    <dgm:cxn modelId="{2965A319-923B-479D-A7DA-1205D7E677CF}" type="presOf" srcId="{35F946DC-670F-4F96-A60C-01BAA3DF8A18}" destId="{8210835E-F545-4C9F-8CD0-4BE391BBED26}" srcOrd="0" destOrd="1" presId="urn:microsoft.com/office/officeart/2005/8/layout/list1"/>
    <dgm:cxn modelId="{7A900996-1344-4F29-80DB-DA31415DDA50}" srcId="{67C6DA09-B7FE-4976-9DFB-BB39F3AF349D}" destId="{7081016E-5588-4707-9B99-4505CDA4B399}" srcOrd="0" destOrd="0" parTransId="{AD618AA9-63D8-44C2-8B53-E20E3ED17ABF}" sibTransId="{6C2A1E88-D9D6-4BB9-9634-21A6AD2409F8}"/>
    <dgm:cxn modelId="{9EB61CF1-0CA6-4E11-9FB5-F398E093504A}" type="presOf" srcId="{CBB7B9C6-0FD3-497C-B5D4-50E92F44D017}" destId="{8210835E-F545-4C9F-8CD0-4BE391BBED26}" srcOrd="0" destOrd="0" presId="urn:microsoft.com/office/officeart/2005/8/layout/list1"/>
    <dgm:cxn modelId="{F300BED3-5975-48C6-BAFB-120C836E1DC1}" type="presOf" srcId="{97BC7580-3757-4B26-A7DB-128BD55B72ED}" destId="{F91C8028-3930-4F56-BE7E-4680BAAA9A60}" srcOrd="0" destOrd="0" presId="urn:microsoft.com/office/officeart/2005/8/layout/list1"/>
    <dgm:cxn modelId="{F11A8616-181D-453E-BF35-BE1CC0AC3F5F}" type="presOf" srcId="{028516E9-AB50-458F-8E05-07A9151A3D03}" destId="{F13210AA-D878-42B1-9C75-390DE7876CA3}" srcOrd="0" destOrd="2" presId="urn:microsoft.com/office/officeart/2005/8/layout/list1"/>
    <dgm:cxn modelId="{053D65A7-33F7-4570-9B50-A986E3BED7BF}" type="presOf" srcId="{67C6DA09-B7FE-4976-9DFB-BB39F3AF349D}" destId="{3490EA37-3A07-4C66-958D-72DE1351738D}" srcOrd="0" destOrd="0" presId="urn:microsoft.com/office/officeart/2005/8/layout/list1"/>
    <dgm:cxn modelId="{40EF4881-673F-4928-AFE9-9AD90506CF2E}" srcId="{8DFBCD42-B68C-4ED2-BAB9-C707C32F984A}" destId="{97BC7580-3757-4B26-A7DB-128BD55B72ED}" srcOrd="2" destOrd="0" parTransId="{1A16C253-BF76-4DDA-8A84-7FA21E0B8318}" sibTransId="{5E2A8834-AC1A-43AC-9C1A-29E641BC4714}"/>
    <dgm:cxn modelId="{4B730D96-05B8-4490-A177-481FC4735428}" type="presParOf" srcId="{A823CDF1-96EB-4BEA-940D-D98577798466}" destId="{381C86B2-F278-4EAC-A0E8-C3E61F59B04A}" srcOrd="0" destOrd="0" presId="urn:microsoft.com/office/officeart/2005/8/layout/list1"/>
    <dgm:cxn modelId="{3625672D-6789-43D0-83D0-1AB42F39125C}" type="presParOf" srcId="{381C86B2-F278-4EAC-A0E8-C3E61F59B04A}" destId="{D45D6C35-7D37-49D2-8D28-718C85CBD4F1}" srcOrd="0" destOrd="0" presId="urn:microsoft.com/office/officeart/2005/8/layout/list1"/>
    <dgm:cxn modelId="{14020EF1-7743-43D1-A6A3-5847A1180638}" type="presParOf" srcId="{381C86B2-F278-4EAC-A0E8-C3E61F59B04A}" destId="{1EE01791-FA42-40C9-BBFD-B36AFB87EBED}" srcOrd="1" destOrd="0" presId="urn:microsoft.com/office/officeart/2005/8/layout/list1"/>
    <dgm:cxn modelId="{A9F82E0A-3429-42EA-9D84-EB97309F00AA}" type="presParOf" srcId="{A823CDF1-96EB-4BEA-940D-D98577798466}" destId="{A4CFC04D-A622-4383-9507-EC9B49B3A848}" srcOrd="1" destOrd="0" presId="urn:microsoft.com/office/officeart/2005/8/layout/list1"/>
    <dgm:cxn modelId="{733985A6-DD7C-432B-B410-74E602AA18E4}" type="presParOf" srcId="{A823CDF1-96EB-4BEA-940D-D98577798466}" destId="{BA91577F-B7F5-48BB-BA32-5F8F32FEC21B}" srcOrd="2" destOrd="0" presId="urn:microsoft.com/office/officeart/2005/8/layout/list1"/>
    <dgm:cxn modelId="{D72A5260-75A1-403B-ABCE-B2039E27C9E2}" type="presParOf" srcId="{A823CDF1-96EB-4BEA-940D-D98577798466}" destId="{F5FA62C0-6FE6-4266-BC4C-F48B476460DB}" srcOrd="3" destOrd="0" presId="urn:microsoft.com/office/officeart/2005/8/layout/list1"/>
    <dgm:cxn modelId="{49833ECA-ADE0-4DE5-951F-01527E862F2A}" type="presParOf" srcId="{A823CDF1-96EB-4BEA-940D-D98577798466}" destId="{45ED4A1F-8E2E-454C-B813-942BDE2CCE96}" srcOrd="4" destOrd="0" presId="urn:microsoft.com/office/officeart/2005/8/layout/list1"/>
    <dgm:cxn modelId="{1E64812A-EE50-418E-8113-87527E1F528A}" type="presParOf" srcId="{45ED4A1F-8E2E-454C-B813-942BDE2CCE96}" destId="{3490EA37-3A07-4C66-958D-72DE1351738D}" srcOrd="0" destOrd="0" presId="urn:microsoft.com/office/officeart/2005/8/layout/list1"/>
    <dgm:cxn modelId="{59D5F482-1EBB-4F2D-B742-024EEB4F9625}" type="presParOf" srcId="{45ED4A1F-8E2E-454C-B813-942BDE2CCE96}" destId="{1FEC6A3B-C4F3-4A5E-8CE6-E891978B97C3}" srcOrd="1" destOrd="0" presId="urn:microsoft.com/office/officeart/2005/8/layout/list1"/>
    <dgm:cxn modelId="{5A057DDD-3457-41CB-9BC0-3B910E7D0796}" type="presParOf" srcId="{A823CDF1-96EB-4BEA-940D-D98577798466}" destId="{17809A92-D6C6-4071-81CA-5041A20B1250}" srcOrd="5" destOrd="0" presId="urn:microsoft.com/office/officeart/2005/8/layout/list1"/>
    <dgm:cxn modelId="{D2D0D633-39AF-4309-9E27-D9A6F5F310AD}" type="presParOf" srcId="{A823CDF1-96EB-4BEA-940D-D98577798466}" destId="{F13210AA-D878-42B1-9C75-390DE7876CA3}" srcOrd="6" destOrd="0" presId="urn:microsoft.com/office/officeart/2005/8/layout/list1"/>
    <dgm:cxn modelId="{3AE4FE71-5132-458F-8DF6-72714CCE1DAC}" type="presParOf" srcId="{A823CDF1-96EB-4BEA-940D-D98577798466}" destId="{93EB940D-C44D-4A79-9040-B6C0035E3B0D}" srcOrd="7" destOrd="0" presId="urn:microsoft.com/office/officeart/2005/8/layout/list1"/>
    <dgm:cxn modelId="{E2FFECAE-9CCC-40DE-8AEF-784F2F01E1DB}" type="presParOf" srcId="{A823CDF1-96EB-4BEA-940D-D98577798466}" destId="{BBC880FD-3B0C-4D1A-BB94-1BAB0080A102}" srcOrd="8" destOrd="0" presId="urn:microsoft.com/office/officeart/2005/8/layout/list1"/>
    <dgm:cxn modelId="{87DA47E6-8D91-4A1D-A67D-C6B401A663DE}" type="presParOf" srcId="{BBC880FD-3B0C-4D1A-BB94-1BAB0080A102}" destId="{F91C8028-3930-4F56-BE7E-4680BAAA9A60}" srcOrd="0" destOrd="0" presId="urn:microsoft.com/office/officeart/2005/8/layout/list1"/>
    <dgm:cxn modelId="{B4DAC8D0-7969-4B55-B9DA-427B8B2F16A5}" type="presParOf" srcId="{BBC880FD-3B0C-4D1A-BB94-1BAB0080A102}" destId="{E64CB8CB-9C54-469F-AD61-9C267129B889}" srcOrd="1" destOrd="0" presId="urn:microsoft.com/office/officeart/2005/8/layout/list1"/>
    <dgm:cxn modelId="{34D0D2B1-6FAF-4F2A-B1BF-A25BBB9D29F5}" type="presParOf" srcId="{A823CDF1-96EB-4BEA-940D-D98577798466}" destId="{13789029-D5F5-4741-8080-12F909F8BB2C}" srcOrd="9" destOrd="0" presId="urn:microsoft.com/office/officeart/2005/8/layout/list1"/>
    <dgm:cxn modelId="{A98D95E4-5BCF-4F75-A08D-4BC93D8FBB25}" type="presParOf" srcId="{A823CDF1-96EB-4BEA-940D-D98577798466}" destId="{8210835E-F545-4C9F-8CD0-4BE391BBED26}" srcOrd="10" destOrd="0" presId="urn:microsoft.com/office/officeart/2005/8/layout/lis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D7968C2E-8D3E-45E5-B4F7-15805675C525}" type="doc">
      <dgm:prSet loTypeId="urn:microsoft.com/office/officeart/2005/8/layout/default" loCatId="list" qsTypeId="urn:microsoft.com/office/officeart/2005/8/quickstyle/simple5" qsCatId="simple" csTypeId="urn:microsoft.com/office/officeart/2005/8/colors/colorful2" csCatId="colorful" phldr="1"/>
      <dgm:spPr/>
      <dgm:t>
        <a:bodyPr/>
        <a:lstStyle/>
        <a:p>
          <a:endParaRPr lang="zh-CN" altLang="en-US"/>
        </a:p>
      </dgm:t>
    </dgm:pt>
    <dgm:pt modelId="{D37BB7A6-BD44-480E-BAC0-25B3E73B3250}">
      <dgm:prSet phldrT="[文本]"/>
      <dgm:spPr/>
      <dgm:t>
        <a:bodyPr/>
        <a:lstStyle/>
        <a:p>
          <a:r>
            <a:rPr lang="en-US" altLang="zh-CN" b="1" u="none" dirty="0" smtClean="0">
              <a:effectLst>
                <a:outerShdw blurRad="38100" dist="38100" dir="2700000" algn="tl">
                  <a:srgbClr val="000000">
                    <a:alpha val="43137"/>
                  </a:srgbClr>
                </a:outerShdw>
              </a:effectLst>
            </a:rPr>
            <a:t>1.</a:t>
          </a:r>
          <a:r>
            <a:rPr lang="zh-CN" altLang="en-US" b="1" u="none" dirty="0" smtClean="0">
              <a:effectLst>
                <a:outerShdw blurRad="38100" dist="38100" dir="2700000" algn="tl">
                  <a:srgbClr val="000000">
                    <a:alpha val="43137"/>
                  </a:srgbClr>
                </a:outerShdw>
              </a:effectLst>
            </a:rPr>
            <a:t>相关证件：身份证、学生证以及介绍信等</a:t>
          </a:r>
          <a:endParaRPr lang="zh-CN" altLang="en-US" b="1" u="none" dirty="0">
            <a:effectLst>
              <a:outerShdw blurRad="38100" dist="38100" dir="2700000" algn="tl">
                <a:srgbClr val="000000">
                  <a:alpha val="43137"/>
                </a:srgbClr>
              </a:outerShdw>
            </a:effectLst>
          </a:endParaRPr>
        </a:p>
      </dgm:t>
    </dgm:pt>
    <dgm:pt modelId="{98F554AB-4825-461C-9B38-0D59929F30D5}" type="parTrans" cxnId="{3AAAA510-35F8-4146-8E0B-DDEB3B225556}">
      <dgm:prSet/>
      <dgm:spPr/>
      <dgm:t>
        <a:bodyPr/>
        <a:lstStyle/>
        <a:p>
          <a:endParaRPr lang="zh-CN" altLang="en-US" b="1" u="none">
            <a:effectLst>
              <a:outerShdw blurRad="38100" dist="38100" dir="2700000" algn="tl">
                <a:srgbClr val="000000">
                  <a:alpha val="43137"/>
                </a:srgbClr>
              </a:outerShdw>
            </a:effectLst>
          </a:endParaRPr>
        </a:p>
      </dgm:t>
    </dgm:pt>
    <dgm:pt modelId="{CC2C2463-F216-4CF6-A22C-AF12E26580B8}" type="sibTrans" cxnId="{3AAAA510-35F8-4146-8E0B-DDEB3B225556}">
      <dgm:prSet/>
      <dgm:spPr/>
      <dgm:t>
        <a:bodyPr/>
        <a:lstStyle/>
        <a:p>
          <a:endParaRPr lang="zh-CN" altLang="en-US" b="1" u="none">
            <a:effectLst>
              <a:outerShdw blurRad="38100" dist="38100" dir="2700000" algn="tl">
                <a:srgbClr val="000000">
                  <a:alpha val="43137"/>
                </a:srgbClr>
              </a:outerShdw>
            </a:effectLst>
          </a:endParaRPr>
        </a:p>
      </dgm:t>
    </dgm:pt>
    <dgm:pt modelId="{0B20F7E6-6F95-42C4-9C08-D4F09BC3117F}">
      <dgm:prSet phldrT="[文本]"/>
      <dgm:spPr/>
      <dgm:t>
        <a:bodyPr/>
        <a:lstStyle/>
        <a:p>
          <a:r>
            <a:rPr lang="en-US" altLang="zh-CN" b="1" u="none" dirty="0" smtClean="0">
              <a:effectLst>
                <a:outerShdw blurRad="38100" dist="38100" dir="2700000" algn="tl">
                  <a:srgbClr val="000000">
                    <a:alpha val="43137"/>
                  </a:srgbClr>
                </a:outerShdw>
              </a:effectLst>
            </a:rPr>
            <a:t>2.</a:t>
          </a:r>
          <a:r>
            <a:rPr lang="zh-CN" altLang="en-US" b="1" u="none" dirty="0" smtClean="0">
              <a:effectLst>
                <a:outerShdw blurRad="38100" dist="38100" dir="2700000" algn="tl">
                  <a:srgbClr val="000000">
                    <a:alpha val="43137"/>
                  </a:srgbClr>
                </a:outerShdw>
              </a:effectLst>
            </a:rPr>
            <a:t>生活用品：洗漱用品、衣物、雨具、手电、手表等</a:t>
          </a:r>
          <a:endParaRPr lang="zh-CN" altLang="en-US" b="1" u="none" dirty="0">
            <a:effectLst>
              <a:outerShdw blurRad="38100" dist="38100" dir="2700000" algn="tl">
                <a:srgbClr val="000000">
                  <a:alpha val="43137"/>
                </a:srgbClr>
              </a:outerShdw>
            </a:effectLst>
          </a:endParaRPr>
        </a:p>
      </dgm:t>
    </dgm:pt>
    <dgm:pt modelId="{472C062E-0029-44E1-95A3-742109460377}" type="parTrans" cxnId="{6464F04F-6263-4A49-8115-E23F47C059CC}">
      <dgm:prSet/>
      <dgm:spPr/>
      <dgm:t>
        <a:bodyPr/>
        <a:lstStyle/>
        <a:p>
          <a:endParaRPr lang="zh-CN" altLang="en-US" b="1" u="none">
            <a:effectLst>
              <a:outerShdw blurRad="38100" dist="38100" dir="2700000" algn="tl">
                <a:srgbClr val="000000">
                  <a:alpha val="43137"/>
                </a:srgbClr>
              </a:outerShdw>
            </a:effectLst>
          </a:endParaRPr>
        </a:p>
      </dgm:t>
    </dgm:pt>
    <dgm:pt modelId="{3E9990D3-4CFC-49B2-AC45-BEC7023EAA2A}" type="sibTrans" cxnId="{6464F04F-6263-4A49-8115-E23F47C059CC}">
      <dgm:prSet/>
      <dgm:spPr/>
      <dgm:t>
        <a:bodyPr/>
        <a:lstStyle/>
        <a:p>
          <a:endParaRPr lang="zh-CN" altLang="en-US" b="1" u="none">
            <a:effectLst>
              <a:outerShdw blurRad="38100" dist="38100" dir="2700000" algn="tl">
                <a:srgbClr val="000000">
                  <a:alpha val="43137"/>
                </a:srgbClr>
              </a:outerShdw>
            </a:effectLst>
          </a:endParaRPr>
        </a:p>
      </dgm:t>
    </dgm:pt>
    <dgm:pt modelId="{28204B97-BCCD-4962-AA2E-19A947EAEE29}">
      <dgm:prSet phldrT="[文本]"/>
      <dgm:spPr/>
      <dgm:t>
        <a:bodyPr/>
        <a:lstStyle/>
        <a:p>
          <a:r>
            <a:rPr lang="en-US" altLang="zh-CN" b="1" u="none" dirty="0" smtClean="0">
              <a:effectLst>
                <a:outerShdw blurRad="38100" dist="38100" dir="2700000" algn="tl">
                  <a:srgbClr val="000000">
                    <a:alpha val="43137"/>
                  </a:srgbClr>
                </a:outerShdw>
              </a:effectLst>
            </a:rPr>
            <a:t>3.</a:t>
          </a:r>
          <a:r>
            <a:rPr lang="zh-CN" altLang="en-US" b="1" u="none" dirty="0" smtClean="0">
              <a:effectLst>
                <a:outerShdw blurRad="38100" dist="38100" dir="2700000" algn="tl">
                  <a:srgbClr val="000000">
                    <a:alpha val="43137"/>
                  </a:srgbClr>
                </a:outerShdw>
              </a:effectLst>
            </a:rPr>
            <a:t>联络工具：手机、地图等</a:t>
          </a:r>
          <a:endParaRPr lang="zh-CN" altLang="en-US" b="1" u="none" dirty="0">
            <a:effectLst>
              <a:outerShdw blurRad="38100" dist="38100" dir="2700000" algn="tl">
                <a:srgbClr val="000000">
                  <a:alpha val="43137"/>
                </a:srgbClr>
              </a:outerShdw>
            </a:effectLst>
          </a:endParaRPr>
        </a:p>
      </dgm:t>
    </dgm:pt>
    <dgm:pt modelId="{E3F74157-1513-4BBA-AFE4-8EC0CE0B3DDB}" type="parTrans" cxnId="{4A17E8E1-00A0-42B5-B15B-420877C4BA89}">
      <dgm:prSet/>
      <dgm:spPr/>
      <dgm:t>
        <a:bodyPr/>
        <a:lstStyle/>
        <a:p>
          <a:endParaRPr lang="zh-CN" altLang="en-US" b="1" u="none">
            <a:effectLst>
              <a:outerShdw blurRad="38100" dist="38100" dir="2700000" algn="tl">
                <a:srgbClr val="000000">
                  <a:alpha val="43137"/>
                </a:srgbClr>
              </a:outerShdw>
            </a:effectLst>
          </a:endParaRPr>
        </a:p>
      </dgm:t>
    </dgm:pt>
    <dgm:pt modelId="{5D4F293C-1D42-4663-A848-20BB9B3BBD0F}" type="sibTrans" cxnId="{4A17E8E1-00A0-42B5-B15B-420877C4BA89}">
      <dgm:prSet/>
      <dgm:spPr/>
      <dgm:t>
        <a:bodyPr/>
        <a:lstStyle/>
        <a:p>
          <a:endParaRPr lang="zh-CN" altLang="en-US" b="1" u="none">
            <a:effectLst>
              <a:outerShdw blurRad="38100" dist="38100" dir="2700000" algn="tl">
                <a:srgbClr val="000000">
                  <a:alpha val="43137"/>
                </a:srgbClr>
              </a:outerShdw>
            </a:effectLst>
          </a:endParaRPr>
        </a:p>
      </dgm:t>
    </dgm:pt>
    <dgm:pt modelId="{1E54C957-A921-4330-B445-874AB8526DA9}">
      <dgm:prSet phldrT="[文本]"/>
      <dgm:spPr/>
      <dgm:t>
        <a:bodyPr/>
        <a:lstStyle/>
        <a:p>
          <a:r>
            <a:rPr lang="en-US" altLang="zh-CN" b="1" u="none" dirty="0" smtClean="0">
              <a:effectLst>
                <a:outerShdw blurRad="38100" dist="38100" dir="2700000" algn="tl">
                  <a:srgbClr val="000000">
                    <a:alpha val="43137"/>
                  </a:srgbClr>
                </a:outerShdw>
              </a:effectLst>
            </a:rPr>
            <a:t>4.</a:t>
          </a:r>
          <a:r>
            <a:rPr lang="zh-CN" altLang="en-US" b="1" u="none" dirty="0" smtClean="0">
              <a:effectLst>
                <a:outerShdw blurRad="38100" dist="38100" dir="2700000" algn="tl">
                  <a:srgbClr val="000000">
                    <a:alpha val="43137"/>
                  </a:srgbClr>
                </a:outerShdw>
              </a:effectLst>
            </a:rPr>
            <a:t>卫生用品：常用药品、体温计等</a:t>
          </a:r>
          <a:endParaRPr lang="zh-CN" altLang="en-US" b="1" u="none" dirty="0">
            <a:effectLst>
              <a:outerShdw blurRad="38100" dist="38100" dir="2700000" algn="tl">
                <a:srgbClr val="000000">
                  <a:alpha val="43137"/>
                </a:srgbClr>
              </a:outerShdw>
            </a:effectLst>
          </a:endParaRPr>
        </a:p>
      </dgm:t>
    </dgm:pt>
    <dgm:pt modelId="{160735C6-FF74-4019-997F-DB7CCAC5647D}" type="parTrans" cxnId="{5CBDC136-0CF1-46D1-BA1A-FEE6F245C22A}">
      <dgm:prSet/>
      <dgm:spPr/>
      <dgm:t>
        <a:bodyPr/>
        <a:lstStyle/>
        <a:p>
          <a:endParaRPr lang="zh-CN" altLang="en-US" b="1" u="none">
            <a:effectLst>
              <a:outerShdw blurRad="38100" dist="38100" dir="2700000" algn="tl">
                <a:srgbClr val="000000">
                  <a:alpha val="43137"/>
                </a:srgbClr>
              </a:outerShdw>
            </a:effectLst>
          </a:endParaRPr>
        </a:p>
      </dgm:t>
    </dgm:pt>
    <dgm:pt modelId="{E8DCE78B-3901-4F3A-ADA2-80C5AAA3BF8B}" type="sibTrans" cxnId="{5CBDC136-0CF1-46D1-BA1A-FEE6F245C22A}">
      <dgm:prSet/>
      <dgm:spPr/>
      <dgm:t>
        <a:bodyPr/>
        <a:lstStyle/>
        <a:p>
          <a:endParaRPr lang="zh-CN" altLang="en-US" b="1" u="none">
            <a:effectLst>
              <a:outerShdw blurRad="38100" dist="38100" dir="2700000" algn="tl">
                <a:srgbClr val="000000">
                  <a:alpha val="43137"/>
                </a:srgbClr>
              </a:outerShdw>
            </a:effectLst>
          </a:endParaRPr>
        </a:p>
      </dgm:t>
    </dgm:pt>
    <dgm:pt modelId="{274E995B-FAED-40A5-8185-E7DE871E31AE}">
      <dgm:prSet phldrT="[文本]"/>
      <dgm:spPr/>
      <dgm:t>
        <a:bodyPr/>
        <a:lstStyle/>
        <a:p>
          <a:r>
            <a:rPr lang="en-US" altLang="zh-CN" b="1" u="none" dirty="0" smtClean="0">
              <a:effectLst>
                <a:outerShdw blurRad="38100" dist="38100" dir="2700000" algn="tl">
                  <a:srgbClr val="000000">
                    <a:alpha val="43137"/>
                  </a:srgbClr>
                </a:outerShdw>
              </a:effectLst>
            </a:rPr>
            <a:t>5.</a:t>
          </a:r>
          <a:r>
            <a:rPr lang="zh-CN" altLang="en-US" b="1" u="none" dirty="0" smtClean="0">
              <a:effectLst>
                <a:outerShdw blurRad="38100" dist="38100" dir="2700000" algn="tl">
                  <a:srgbClr val="000000">
                    <a:alpha val="43137"/>
                  </a:srgbClr>
                </a:outerShdw>
              </a:effectLst>
            </a:rPr>
            <a:t>经费保障：现金、银行卡等</a:t>
          </a:r>
          <a:endParaRPr lang="zh-CN" altLang="en-US" b="1" u="none" dirty="0">
            <a:effectLst>
              <a:outerShdw blurRad="38100" dist="38100" dir="2700000" algn="tl">
                <a:srgbClr val="000000">
                  <a:alpha val="43137"/>
                </a:srgbClr>
              </a:outerShdw>
            </a:effectLst>
          </a:endParaRPr>
        </a:p>
      </dgm:t>
    </dgm:pt>
    <dgm:pt modelId="{CD69EF65-F107-414E-8D47-9C611D79ABE0}" type="parTrans" cxnId="{1C06D6C9-D588-47AD-A69E-867BEF35353B}">
      <dgm:prSet/>
      <dgm:spPr/>
      <dgm:t>
        <a:bodyPr/>
        <a:lstStyle/>
        <a:p>
          <a:endParaRPr lang="zh-CN" altLang="en-US" b="1" u="none">
            <a:effectLst>
              <a:outerShdw blurRad="38100" dist="38100" dir="2700000" algn="tl">
                <a:srgbClr val="000000">
                  <a:alpha val="43137"/>
                </a:srgbClr>
              </a:outerShdw>
            </a:effectLst>
          </a:endParaRPr>
        </a:p>
      </dgm:t>
    </dgm:pt>
    <dgm:pt modelId="{04C50733-A389-401A-91D7-2820C6CC941B}" type="sibTrans" cxnId="{1C06D6C9-D588-47AD-A69E-867BEF35353B}">
      <dgm:prSet/>
      <dgm:spPr/>
      <dgm:t>
        <a:bodyPr/>
        <a:lstStyle/>
        <a:p>
          <a:endParaRPr lang="zh-CN" altLang="en-US" b="1" u="none">
            <a:effectLst>
              <a:outerShdw blurRad="38100" dist="38100" dir="2700000" algn="tl">
                <a:srgbClr val="000000">
                  <a:alpha val="43137"/>
                </a:srgbClr>
              </a:outerShdw>
            </a:effectLst>
          </a:endParaRPr>
        </a:p>
      </dgm:t>
    </dgm:pt>
    <dgm:pt modelId="{9EC59271-384F-4197-8921-5E3536F20041}" type="pres">
      <dgm:prSet presAssocID="{D7968C2E-8D3E-45E5-B4F7-15805675C525}" presName="diagram" presStyleCnt="0">
        <dgm:presLayoutVars>
          <dgm:dir/>
          <dgm:resizeHandles val="exact"/>
        </dgm:presLayoutVars>
      </dgm:prSet>
      <dgm:spPr/>
      <dgm:t>
        <a:bodyPr/>
        <a:lstStyle/>
        <a:p>
          <a:endParaRPr lang="zh-CN" altLang="en-US"/>
        </a:p>
      </dgm:t>
    </dgm:pt>
    <dgm:pt modelId="{CBE11D2F-D30B-4BC7-9088-C2B82AD3B7F5}" type="pres">
      <dgm:prSet presAssocID="{D37BB7A6-BD44-480E-BAC0-25B3E73B3250}" presName="node" presStyleLbl="node1" presStyleIdx="0" presStyleCnt="5">
        <dgm:presLayoutVars>
          <dgm:bulletEnabled val="1"/>
        </dgm:presLayoutVars>
      </dgm:prSet>
      <dgm:spPr/>
      <dgm:t>
        <a:bodyPr/>
        <a:lstStyle/>
        <a:p>
          <a:endParaRPr lang="zh-CN" altLang="en-US"/>
        </a:p>
      </dgm:t>
    </dgm:pt>
    <dgm:pt modelId="{81F1EBCF-FA10-451D-87E0-C7D6F4154EF2}" type="pres">
      <dgm:prSet presAssocID="{CC2C2463-F216-4CF6-A22C-AF12E26580B8}" presName="sibTrans" presStyleCnt="0"/>
      <dgm:spPr/>
    </dgm:pt>
    <dgm:pt modelId="{127E95C3-69B3-490F-A9B0-FB3E8B38E852}" type="pres">
      <dgm:prSet presAssocID="{0B20F7E6-6F95-42C4-9C08-D4F09BC3117F}" presName="node" presStyleLbl="node1" presStyleIdx="1" presStyleCnt="5">
        <dgm:presLayoutVars>
          <dgm:bulletEnabled val="1"/>
        </dgm:presLayoutVars>
      </dgm:prSet>
      <dgm:spPr/>
      <dgm:t>
        <a:bodyPr/>
        <a:lstStyle/>
        <a:p>
          <a:endParaRPr lang="zh-CN" altLang="en-US"/>
        </a:p>
      </dgm:t>
    </dgm:pt>
    <dgm:pt modelId="{3C8FF055-56C8-4266-AF6C-293C1655AAB2}" type="pres">
      <dgm:prSet presAssocID="{3E9990D3-4CFC-49B2-AC45-BEC7023EAA2A}" presName="sibTrans" presStyleCnt="0"/>
      <dgm:spPr/>
    </dgm:pt>
    <dgm:pt modelId="{06AD9EB3-14C7-49E3-B2D6-B124F9A2B899}" type="pres">
      <dgm:prSet presAssocID="{28204B97-BCCD-4962-AA2E-19A947EAEE29}" presName="node" presStyleLbl="node1" presStyleIdx="2" presStyleCnt="5">
        <dgm:presLayoutVars>
          <dgm:bulletEnabled val="1"/>
        </dgm:presLayoutVars>
      </dgm:prSet>
      <dgm:spPr/>
      <dgm:t>
        <a:bodyPr/>
        <a:lstStyle/>
        <a:p>
          <a:endParaRPr lang="zh-CN" altLang="en-US"/>
        </a:p>
      </dgm:t>
    </dgm:pt>
    <dgm:pt modelId="{AC9551D6-EDFC-4148-A742-6128B31A9BD2}" type="pres">
      <dgm:prSet presAssocID="{5D4F293C-1D42-4663-A848-20BB9B3BBD0F}" presName="sibTrans" presStyleCnt="0"/>
      <dgm:spPr/>
    </dgm:pt>
    <dgm:pt modelId="{C23E88FA-D205-47B7-9AAA-BD0E47806432}" type="pres">
      <dgm:prSet presAssocID="{1E54C957-A921-4330-B445-874AB8526DA9}" presName="node" presStyleLbl="node1" presStyleIdx="3" presStyleCnt="5">
        <dgm:presLayoutVars>
          <dgm:bulletEnabled val="1"/>
        </dgm:presLayoutVars>
      </dgm:prSet>
      <dgm:spPr/>
      <dgm:t>
        <a:bodyPr/>
        <a:lstStyle/>
        <a:p>
          <a:endParaRPr lang="zh-CN" altLang="en-US"/>
        </a:p>
      </dgm:t>
    </dgm:pt>
    <dgm:pt modelId="{05F9CFFF-6DB5-4A49-B63A-B6C10DB28C11}" type="pres">
      <dgm:prSet presAssocID="{E8DCE78B-3901-4F3A-ADA2-80C5AAA3BF8B}" presName="sibTrans" presStyleCnt="0"/>
      <dgm:spPr/>
    </dgm:pt>
    <dgm:pt modelId="{27713F9E-95DE-485A-A58C-1EEF8E2CF42C}" type="pres">
      <dgm:prSet presAssocID="{274E995B-FAED-40A5-8185-E7DE871E31AE}" presName="node" presStyleLbl="node1" presStyleIdx="4" presStyleCnt="5">
        <dgm:presLayoutVars>
          <dgm:bulletEnabled val="1"/>
        </dgm:presLayoutVars>
      </dgm:prSet>
      <dgm:spPr/>
      <dgm:t>
        <a:bodyPr/>
        <a:lstStyle/>
        <a:p>
          <a:endParaRPr lang="zh-CN" altLang="en-US"/>
        </a:p>
      </dgm:t>
    </dgm:pt>
  </dgm:ptLst>
  <dgm:cxnLst>
    <dgm:cxn modelId="{D4494E80-7F2C-4364-BD32-ADF973F2B6BC}" type="presOf" srcId="{0B20F7E6-6F95-42C4-9C08-D4F09BC3117F}" destId="{127E95C3-69B3-490F-A9B0-FB3E8B38E852}" srcOrd="0" destOrd="0" presId="urn:microsoft.com/office/officeart/2005/8/layout/default"/>
    <dgm:cxn modelId="{6464F04F-6263-4A49-8115-E23F47C059CC}" srcId="{D7968C2E-8D3E-45E5-B4F7-15805675C525}" destId="{0B20F7E6-6F95-42C4-9C08-D4F09BC3117F}" srcOrd="1" destOrd="0" parTransId="{472C062E-0029-44E1-95A3-742109460377}" sibTransId="{3E9990D3-4CFC-49B2-AC45-BEC7023EAA2A}"/>
    <dgm:cxn modelId="{1C06D6C9-D588-47AD-A69E-867BEF35353B}" srcId="{D7968C2E-8D3E-45E5-B4F7-15805675C525}" destId="{274E995B-FAED-40A5-8185-E7DE871E31AE}" srcOrd="4" destOrd="0" parTransId="{CD69EF65-F107-414E-8D47-9C611D79ABE0}" sibTransId="{04C50733-A389-401A-91D7-2820C6CC941B}"/>
    <dgm:cxn modelId="{4A17E8E1-00A0-42B5-B15B-420877C4BA89}" srcId="{D7968C2E-8D3E-45E5-B4F7-15805675C525}" destId="{28204B97-BCCD-4962-AA2E-19A947EAEE29}" srcOrd="2" destOrd="0" parTransId="{E3F74157-1513-4BBA-AFE4-8EC0CE0B3DDB}" sibTransId="{5D4F293C-1D42-4663-A848-20BB9B3BBD0F}"/>
    <dgm:cxn modelId="{3AAAA510-35F8-4146-8E0B-DDEB3B225556}" srcId="{D7968C2E-8D3E-45E5-B4F7-15805675C525}" destId="{D37BB7A6-BD44-480E-BAC0-25B3E73B3250}" srcOrd="0" destOrd="0" parTransId="{98F554AB-4825-461C-9B38-0D59929F30D5}" sibTransId="{CC2C2463-F216-4CF6-A22C-AF12E26580B8}"/>
    <dgm:cxn modelId="{536616B9-BB5B-46AC-B9F1-A69E7F8AA812}" type="presOf" srcId="{D37BB7A6-BD44-480E-BAC0-25B3E73B3250}" destId="{CBE11D2F-D30B-4BC7-9088-C2B82AD3B7F5}" srcOrd="0" destOrd="0" presId="urn:microsoft.com/office/officeart/2005/8/layout/default"/>
    <dgm:cxn modelId="{818BC6EB-142E-497E-99CD-B8BF9184B3B5}" type="presOf" srcId="{274E995B-FAED-40A5-8185-E7DE871E31AE}" destId="{27713F9E-95DE-485A-A58C-1EEF8E2CF42C}" srcOrd="0" destOrd="0" presId="urn:microsoft.com/office/officeart/2005/8/layout/default"/>
    <dgm:cxn modelId="{0DB9A25E-1F32-46DE-99C8-4F8A0FD0ED0C}" type="presOf" srcId="{1E54C957-A921-4330-B445-874AB8526DA9}" destId="{C23E88FA-D205-47B7-9AAA-BD0E47806432}" srcOrd="0" destOrd="0" presId="urn:microsoft.com/office/officeart/2005/8/layout/default"/>
    <dgm:cxn modelId="{A33CBB8D-1221-4D41-B252-02A32CDCD1FA}" type="presOf" srcId="{28204B97-BCCD-4962-AA2E-19A947EAEE29}" destId="{06AD9EB3-14C7-49E3-B2D6-B124F9A2B899}" srcOrd="0" destOrd="0" presId="urn:microsoft.com/office/officeart/2005/8/layout/default"/>
    <dgm:cxn modelId="{BEA46055-64F6-429D-8F4F-8D11E6693CD7}" type="presOf" srcId="{D7968C2E-8D3E-45E5-B4F7-15805675C525}" destId="{9EC59271-384F-4197-8921-5E3536F20041}" srcOrd="0" destOrd="0" presId="urn:microsoft.com/office/officeart/2005/8/layout/default"/>
    <dgm:cxn modelId="{5CBDC136-0CF1-46D1-BA1A-FEE6F245C22A}" srcId="{D7968C2E-8D3E-45E5-B4F7-15805675C525}" destId="{1E54C957-A921-4330-B445-874AB8526DA9}" srcOrd="3" destOrd="0" parTransId="{160735C6-FF74-4019-997F-DB7CCAC5647D}" sibTransId="{E8DCE78B-3901-4F3A-ADA2-80C5AAA3BF8B}"/>
    <dgm:cxn modelId="{73958702-5D40-4DD2-9627-3DF3E3AC4F6B}" type="presParOf" srcId="{9EC59271-384F-4197-8921-5E3536F20041}" destId="{CBE11D2F-D30B-4BC7-9088-C2B82AD3B7F5}" srcOrd="0" destOrd="0" presId="urn:microsoft.com/office/officeart/2005/8/layout/default"/>
    <dgm:cxn modelId="{CBF3AA1C-207B-4AA8-B328-18CEC3BC651D}" type="presParOf" srcId="{9EC59271-384F-4197-8921-5E3536F20041}" destId="{81F1EBCF-FA10-451D-87E0-C7D6F4154EF2}" srcOrd="1" destOrd="0" presId="urn:microsoft.com/office/officeart/2005/8/layout/default"/>
    <dgm:cxn modelId="{A097AFAA-4D7D-4103-90A6-56C850F8A809}" type="presParOf" srcId="{9EC59271-384F-4197-8921-5E3536F20041}" destId="{127E95C3-69B3-490F-A9B0-FB3E8B38E852}" srcOrd="2" destOrd="0" presId="urn:microsoft.com/office/officeart/2005/8/layout/default"/>
    <dgm:cxn modelId="{A19B40D7-9462-49A3-A460-807883CF023B}" type="presParOf" srcId="{9EC59271-384F-4197-8921-5E3536F20041}" destId="{3C8FF055-56C8-4266-AF6C-293C1655AAB2}" srcOrd="3" destOrd="0" presId="urn:microsoft.com/office/officeart/2005/8/layout/default"/>
    <dgm:cxn modelId="{E730E83A-FB4C-4846-9684-E44625D04569}" type="presParOf" srcId="{9EC59271-384F-4197-8921-5E3536F20041}" destId="{06AD9EB3-14C7-49E3-B2D6-B124F9A2B899}" srcOrd="4" destOrd="0" presId="urn:microsoft.com/office/officeart/2005/8/layout/default"/>
    <dgm:cxn modelId="{0F7681BA-6B16-4F2F-8D5E-4CE5BB3A957D}" type="presParOf" srcId="{9EC59271-384F-4197-8921-5E3536F20041}" destId="{AC9551D6-EDFC-4148-A742-6128B31A9BD2}" srcOrd="5" destOrd="0" presId="urn:microsoft.com/office/officeart/2005/8/layout/default"/>
    <dgm:cxn modelId="{52A279BF-7B74-4630-920C-05FFBC322CAE}" type="presParOf" srcId="{9EC59271-384F-4197-8921-5E3536F20041}" destId="{C23E88FA-D205-47B7-9AAA-BD0E47806432}" srcOrd="6" destOrd="0" presId="urn:microsoft.com/office/officeart/2005/8/layout/default"/>
    <dgm:cxn modelId="{1696B216-CA3E-4EF6-AA05-6031605EB8B4}" type="presParOf" srcId="{9EC59271-384F-4197-8921-5E3536F20041}" destId="{05F9CFFF-6DB5-4A49-B63A-B6C10DB28C11}" srcOrd="7" destOrd="0" presId="urn:microsoft.com/office/officeart/2005/8/layout/default"/>
    <dgm:cxn modelId="{7E1EA636-EC59-48B9-89E1-C7CBD7C1A517}" type="presParOf" srcId="{9EC59271-384F-4197-8921-5E3536F20041}" destId="{27713F9E-95DE-485A-A58C-1EEF8E2CF42C}"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A6871AD4-0BF9-4DCA-9791-9DFE7A044832}" type="doc">
      <dgm:prSet loTypeId="urn:microsoft.com/office/officeart/2005/8/layout/cycle8" loCatId="cycle" qsTypeId="urn:microsoft.com/office/officeart/2005/8/quickstyle/simple5" qsCatId="simple" csTypeId="urn:microsoft.com/office/officeart/2005/8/colors/colorful1" csCatId="colorful" phldr="1"/>
      <dgm:spPr/>
    </dgm:pt>
    <dgm:pt modelId="{DBE9B841-C6D1-47C9-8528-380202630984}">
      <dgm:prSet phldrT="[文本]"/>
      <dgm:spPr/>
      <dgm:t>
        <a:bodyPr/>
        <a:lstStyle/>
        <a:p>
          <a:r>
            <a:rPr lang="en-US" altLang="zh-CN" b="1" dirty="0" smtClean="0">
              <a:effectLst>
                <a:outerShdw blurRad="38100" dist="38100" dir="2700000" algn="tl">
                  <a:srgbClr val="000000">
                    <a:alpha val="43137"/>
                  </a:srgbClr>
                </a:outerShdw>
              </a:effectLst>
            </a:rPr>
            <a:t>《</a:t>
          </a:r>
          <a:r>
            <a:rPr lang="zh-CN" altLang="en-US" b="1" dirty="0" smtClean="0">
              <a:effectLst>
                <a:outerShdw blurRad="38100" dist="38100" dir="2700000" algn="tl">
                  <a:srgbClr val="000000">
                    <a:alpha val="43137"/>
                  </a:srgbClr>
                </a:outerShdw>
              </a:effectLst>
            </a:rPr>
            <a:t>社会实践登记表</a:t>
          </a:r>
          <a:r>
            <a:rPr lang="en-US" altLang="zh-CN" b="1" dirty="0" smtClean="0">
              <a:effectLst>
                <a:outerShdw blurRad="38100" dist="38100" dir="2700000" algn="tl">
                  <a:srgbClr val="000000">
                    <a:alpha val="43137"/>
                  </a:srgbClr>
                </a:outerShdw>
              </a:effectLst>
            </a:rPr>
            <a:t>》</a:t>
          </a:r>
          <a:r>
            <a:rPr lang="zh-CN" altLang="en-US" b="1" dirty="0" smtClean="0">
              <a:effectLst>
                <a:outerShdw blurRad="38100" dist="38100" dir="2700000" algn="tl">
                  <a:srgbClr val="000000">
                    <a:alpha val="43137"/>
                  </a:srgbClr>
                </a:outerShdw>
              </a:effectLst>
            </a:rPr>
            <a:t>、记录本、相关参考文献</a:t>
          </a:r>
          <a:endParaRPr lang="zh-CN" altLang="en-US" b="1" dirty="0">
            <a:effectLst>
              <a:outerShdw blurRad="38100" dist="38100" dir="2700000" algn="tl">
                <a:srgbClr val="000000">
                  <a:alpha val="43137"/>
                </a:srgbClr>
              </a:outerShdw>
            </a:effectLst>
          </a:endParaRPr>
        </a:p>
      </dgm:t>
    </dgm:pt>
    <dgm:pt modelId="{8CC55338-C7EA-406F-AD13-912A5C6A0C44}" type="parTrans" cxnId="{FDC005E3-4DE8-44B7-888B-32F6AADC2C93}">
      <dgm:prSet/>
      <dgm:spPr/>
      <dgm:t>
        <a:bodyPr/>
        <a:lstStyle/>
        <a:p>
          <a:endParaRPr lang="zh-CN" altLang="en-US" b="1">
            <a:effectLst>
              <a:outerShdw blurRad="38100" dist="38100" dir="2700000" algn="tl">
                <a:srgbClr val="000000">
                  <a:alpha val="43137"/>
                </a:srgbClr>
              </a:outerShdw>
            </a:effectLst>
          </a:endParaRPr>
        </a:p>
      </dgm:t>
    </dgm:pt>
    <dgm:pt modelId="{E5B58C0E-D529-461C-A791-FAED4167FE78}" type="sibTrans" cxnId="{FDC005E3-4DE8-44B7-888B-32F6AADC2C93}">
      <dgm:prSet/>
      <dgm:spPr/>
      <dgm:t>
        <a:bodyPr/>
        <a:lstStyle/>
        <a:p>
          <a:endParaRPr lang="zh-CN" altLang="en-US" b="1">
            <a:effectLst>
              <a:outerShdw blurRad="38100" dist="38100" dir="2700000" algn="tl">
                <a:srgbClr val="000000">
                  <a:alpha val="43137"/>
                </a:srgbClr>
              </a:outerShdw>
            </a:effectLst>
          </a:endParaRPr>
        </a:p>
      </dgm:t>
    </dgm:pt>
    <dgm:pt modelId="{BC52EDE5-A8A3-475D-AA76-59C69CF7393D}">
      <dgm:prSet phldrT="[文本]"/>
      <dgm:spPr/>
      <dgm:t>
        <a:bodyPr/>
        <a:lstStyle/>
        <a:p>
          <a:r>
            <a:rPr lang="zh-CN" altLang="en-US" b="1" dirty="0" smtClean="0">
              <a:effectLst>
                <a:outerShdw blurRad="38100" dist="38100" dir="2700000" algn="tl">
                  <a:srgbClr val="000000">
                    <a:alpha val="43137"/>
                  </a:srgbClr>
                </a:outerShdw>
              </a:effectLst>
            </a:rPr>
            <a:t>电脑、相机及录像机</a:t>
          </a:r>
          <a:endParaRPr lang="zh-CN" altLang="en-US" b="1" dirty="0">
            <a:effectLst>
              <a:outerShdw blurRad="38100" dist="38100" dir="2700000" algn="tl">
                <a:srgbClr val="000000">
                  <a:alpha val="43137"/>
                </a:srgbClr>
              </a:outerShdw>
            </a:effectLst>
          </a:endParaRPr>
        </a:p>
      </dgm:t>
    </dgm:pt>
    <dgm:pt modelId="{8F44314E-7CAB-4652-9481-5CA1580AC94F}" type="parTrans" cxnId="{96FFBADA-085A-4986-A858-4F34C07CF826}">
      <dgm:prSet/>
      <dgm:spPr/>
      <dgm:t>
        <a:bodyPr/>
        <a:lstStyle/>
        <a:p>
          <a:endParaRPr lang="zh-CN" altLang="en-US" b="1">
            <a:effectLst>
              <a:outerShdw blurRad="38100" dist="38100" dir="2700000" algn="tl">
                <a:srgbClr val="000000">
                  <a:alpha val="43137"/>
                </a:srgbClr>
              </a:outerShdw>
            </a:effectLst>
          </a:endParaRPr>
        </a:p>
      </dgm:t>
    </dgm:pt>
    <dgm:pt modelId="{7CFD7CAE-4AB8-4188-B112-85C4D3587043}" type="sibTrans" cxnId="{96FFBADA-085A-4986-A858-4F34C07CF826}">
      <dgm:prSet/>
      <dgm:spPr/>
      <dgm:t>
        <a:bodyPr/>
        <a:lstStyle/>
        <a:p>
          <a:endParaRPr lang="zh-CN" altLang="en-US" b="1">
            <a:effectLst>
              <a:outerShdw blurRad="38100" dist="38100" dir="2700000" algn="tl">
                <a:srgbClr val="000000">
                  <a:alpha val="43137"/>
                </a:srgbClr>
              </a:outerShdw>
            </a:effectLst>
          </a:endParaRPr>
        </a:p>
      </dgm:t>
    </dgm:pt>
    <dgm:pt modelId="{2CC83793-F8E8-4B4F-AB56-DFA7C3CAD11A}">
      <dgm:prSet phldrT="[文本]"/>
      <dgm:spPr/>
      <dgm:t>
        <a:bodyPr/>
        <a:lstStyle/>
        <a:p>
          <a:r>
            <a:rPr lang="zh-CN" altLang="en-US" b="1" dirty="0" smtClean="0">
              <a:effectLst>
                <a:outerShdw blurRad="38100" dist="38100" dir="2700000" algn="tl">
                  <a:srgbClr val="000000">
                    <a:alpha val="43137"/>
                  </a:srgbClr>
                </a:outerShdw>
              </a:effectLst>
            </a:rPr>
            <a:t>活动材料，调查问卷、宣传物资、防护安全用品等</a:t>
          </a:r>
          <a:endParaRPr lang="zh-CN" altLang="en-US" b="1" dirty="0">
            <a:effectLst>
              <a:outerShdw blurRad="38100" dist="38100" dir="2700000" algn="tl">
                <a:srgbClr val="000000">
                  <a:alpha val="43137"/>
                </a:srgbClr>
              </a:outerShdw>
            </a:effectLst>
          </a:endParaRPr>
        </a:p>
      </dgm:t>
    </dgm:pt>
    <dgm:pt modelId="{8097BFB5-66FE-4D75-BEE9-46BC6D564FF2}" type="parTrans" cxnId="{A69F830B-D662-4D43-98CF-0354E9F9B459}">
      <dgm:prSet/>
      <dgm:spPr/>
      <dgm:t>
        <a:bodyPr/>
        <a:lstStyle/>
        <a:p>
          <a:endParaRPr lang="zh-CN" altLang="en-US" b="1">
            <a:effectLst>
              <a:outerShdw blurRad="38100" dist="38100" dir="2700000" algn="tl">
                <a:srgbClr val="000000">
                  <a:alpha val="43137"/>
                </a:srgbClr>
              </a:outerShdw>
            </a:effectLst>
          </a:endParaRPr>
        </a:p>
      </dgm:t>
    </dgm:pt>
    <dgm:pt modelId="{44BC3B99-5D1B-431D-AE9A-F3DF91CB82B7}" type="sibTrans" cxnId="{A69F830B-D662-4D43-98CF-0354E9F9B459}">
      <dgm:prSet/>
      <dgm:spPr/>
      <dgm:t>
        <a:bodyPr/>
        <a:lstStyle/>
        <a:p>
          <a:endParaRPr lang="zh-CN" altLang="en-US" b="1">
            <a:effectLst>
              <a:outerShdw blurRad="38100" dist="38100" dir="2700000" algn="tl">
                <a:srgbClr val="000000">
                  <a:alpha val="43137"/>
                </a:srgbClr>
              </a:outerShdw>
            </a:effectLst>
          </a:endParaRPr>
        </a:p>
      </dgm:t>
    </dgm:pt>
    <dgm:pt modelId="{C0F949F6-1CBE-4C90-A9F4-D02F0DF1C4B1}" type="pres">
      <dgm:prSet presAssocID="{A6871AD4-0BF9-4DCA-9791-9DFE7A044832}" presName="compositeShape" presStyleCnt="0">
        <dgm:presLayoutVars>
          <dgm:chMax val="7"/>
          <dgm:dir/>
          <dgm:resizeHandles val="exact"/>
        </dgm:presLayoutVars>
      </dgm:prSet>
      <dgm:spPr/>
    </dgm:pt>
    <dgm:pt modelId="{136AB188-C2E3-434D-B630-FF9F41CAAE84}" type="pres">
      <dgm:prSet presAssocID="{A6871AD4-0BF9-4DCA-9791-9DFE7A044832}" presName="wedge1" presStyleLbl="node1" presStyleIdx="0" presStyleCnt="3"/>
      <dgm:spPr/>
      <dgm:t>
        <a:bodyPr/>
        <a:lstStyle/>
        <a:p>
          <a:endParaRPr lang="zh-CN" altLang="en-US"/>
        </a:p>
      </dgm:t>
    </dgm:pt>
    <dgm:pt modelId="{40C58E73-53B5-42B4-BB97-9BD1507F371C}" type="pres">
      <dgm:prSet presAssocID="{A6871AD4-0BF9-4DCA-9791-9DFE7A044832}" presName="dummy1a" presStyleCnt="0"/>
      <dgm:spPr/>
    </dgm:pt>
    <dgm:pt modelId="{34EF0638-33EC-4211-8DA6-24B3C2DA3567}" type="pres">
      <dgm:prSet presAssocID="{A6871AD4-0BF9-4DCA-9791-9DFE7A044832}" presName="dummy1b" presStyleCnt="0"/>
      <dgm:spPr/>
    </dgm:pt>
    <dgm:pt modelId="{34BE30E0-FB07-4F15-9375-455F9FB44D46}" type="pres">
      <dgm:prSet presAssocID="{A6871AD4-0BF9-4DCA-9791-9DFE7A044832}" presName="wedge1Tx" presStyleLbl="node1" presStyleIdx="0" presStyleCnt="3">
        <dgm:presLayoutVars>
          <dgm:chMax val="0"/>
          <dgm:chPref val="0"/>
          <dgm:bulletEnabled val="1"/>
        </dgm:presLayoutVars>
      </dgm:prSet>
      <dgm:spPr/>
      <dgm:t>
        <a:bodyPr/>
        <a:lstStyle/>
        <a:p>
          <a:endParaRPr lang="zh-CN" altLang="en-US"/>
        </a:p>
      </dgm:t>
    </dgm:pt>
    <dgm:pt modelId="{A1E46414-34FC-406F-87E0-D2C99C22F1FA}" type="pres">
      <dgm:prSet presAssocID="{A6871AD4-0BF9-4DCA-9791-9DFE7A044832}" presName="wedge2" presStyleLbl="node1" presStyleIdx="1" presStyleCnt="3"/>
      <dgm:spPr/>
      <dgm:t>
        <a:bodyPr/>
        <a:lstStyle/>
        <a:p>
          <a:endParaRPr lang="zh-CN" altLang="en-US"/>
        </a:p>
      </dgm:t>
    </dgm:pt>
    <dgm:pt modelId="{F30EA0AE-25AE-472B-B591-5870E733C00D}" type="pres">
      <dgm:prSet presAssocID="{A6871AD4-0BF9-4DCA-9791-9DFE7A044832}" presName="dummy2a" presStyleCnt="0"/>
      <dgm:spPr/>
    </dgm:pt>
    <dgm:pt modelId="{B023DB65-0471-48FA-ABC5-CF1477942C1D}" type="pres">
      <dgm:prSet presAssocID="{A6871AD4-0BF9-4DCA-9791-9DFE7A044832}" presName="dummy2b" presStyleCnt="0"/>
      <dgm:spPr/>
    </dgm:pt>
    <dgm:pt modelId="{7FA69887-9A87-4DF2-96B6-B313FBEFFD5E}" type="pres">
      <dgm:prSet presAssocID="{A6871AD4-0BF9-4DCA-9791-9DFE7A044832}" presName="wedge2Tx" presStyleLbl="node1" presStyleIdx="1" presStyleCnt="3">
        <dgm:presLayoutVars>
          <dgm:chMax val="0"/>
          <dgm:chPref val="0"/>
          <dgm:bulletEnabled val="1"/>
        </dgm:presLayoutVars>
      </dgm:prSet>
      <dgm:spPr/>
      <dgm:t>
        <a:bodyPr/>
        <a:lstStyle/>
        <a:p>
          <a:endParaRPr lang="zh-CN" altLang="en-US"/>
        </a:p>
      </dgm:t>
    </dgm:pt>
    <dgm:pt modelId="{A39468EB-362B-4ACF-80E8-D25FA5839C0C}" type="pres">
      <dgm:prSet presAssocID="{A6871AD4-0BF9-4DCA-9791-9DFE7A044832}" presName="wedge3" presStyleLbl="node1" presStyleIdx="2" presStyleCnt="3"/>
      <dgm:spPr/>
      <dgm:t>
        <a:bodyPr/>
        <a:lstStyle/>
        <a:p>
          <a:endParaRPr lang="zh-CN" altLang="en-US"/>
        </a:p>
      </dgm:t>
    </dgm:pt>
    <dgm:pt modelId="{E8AF83CF-0D7A-4C14-9ECC-421FCFB7D5EF}" type="pres">
      <dgm:prSet presAssocID="{A6871AD4-0BF9-4DCA-9791-9DFE7A044832}" presName="dummy3a" presStyleCnt="0"/>
      <dgm:spPr/>
    </dgm:pt>
    <dgm:pt modelId="{92A1CEAF-8249-4D80-A501-9F24C1A3CD9E}" type="pres">
      <dgm:prSet presAssocID="{A6871AD4-0BF9-4DCA-9791-9DFE7A044832}" presName="dummy3b" presStyleCnt="0"/>
      <dgm:spPr/>
    </dgm:pt>
    <dgm:pt modelId="{38CF6BB9-198B-4FCE-B3CF-2E52FA6CEB3C}" type="pres">
      <dgm:prSet presAssocID="{A6871AD4-0BF9-4DCA-9791-9DFE7A044832}" presName="wedge3Tx" presStyleLbl="node1" presStyleIdx="2" presStyleCnt="3">
        <dgm:presLayoutVars>
          <dgm:chMax val="0"/>
          <dgm:chPref val="0"/>
          <dgm:bulletEnabled val="1"/>
        </dgm:presLayoutVars>
      </dgm:prSet>
      <dgm:spPr/>
      <dgm:t>
        <a:bodyPr/>
        <a:lstStyle/>
        <a:p>
          <a:endParaRPr lang="zh-CN" altLang="en-US"/>
        </a:p>
      </dgm:t>
    </dgm:pt>
    <dgm:pt modelId="{FC4C82A3-7ED0-4B03-9CBF-3D242FED2A40}" type="pres">
      <dgm:prSet presAssocID="{E5B58C0E-D529-461C-A791-FAED4167FE78}" presName="arrowWedge1" presStyleLbl="fgSibTrans2D1" presStyleIdx="0" presStyleCnt="3"/>
      <dgm:spPr/>
    </dgm:pt>
    <dgm:pt modelId="{929737AA-6C20-4337-A3BF-2DB7F7FDE2A4}" type="pres">
      <dgm:prSet presAssocID="{7CFD7CAE-4AB8-4188-B112-85C4D3587043}" presName="arrowWedge2" presStyleLbl="fgSibTrans2D1" presStyleIdx="1" presStyleCnt="3"/>
      <dgm:spPr/>
    </dgm:pt>
    <dgm:pt modelId="{3E2A6B0E-A975-400B-B01C-E1E93DF980BC}" type="pres">
      <dgm:prSet presAssocID="{44BC3B99-5D1B-431D-AE9A-F3DF91CB82B7}" presName="arrowWedge3" presStyleLbl="fgSibTrans2D1" presStyleIdx="2" presStyleCnt="3"/>
      <dgm:spPr/>
    </dgm:pt>
  </dgm:ptLst>
  <dgm:cxnLst>
    <dgm:cxn modelId="{A69F830B-D662-4D43-98CF-0354E9F9B459}" srcId="{A6871AD4-0BF9-4DCA-9791-9DFE7A044832}" destId="{2CC83793-F8E8-4B4F-AB56-DFA7C3CAD11A}" srcOrd="2" destOrd="0" parTransId="{8097BFB5-66FE-4D75-BEE9-46BC6D564FF2}" sibTransId="{44BC3B99-5D1B-431D-AE9A-F3DF91CB82B7}"/>
    <dgm:cxn modelId="{96FFBADA-085A-4986-A858-4F34C07CF826}" srcId="{A6871AD4-0BF9-4DCA-9791-9DFE7A044832}" destId="{BC52EDE5-A8A3-475D-AA76-59C69CF7393D}" srcOrd="1" destOrd="0" parTransId="{8F44314E-7CAB-4652-9481-5CA1580AC94F}" sibTransId="{7CFD7CAE-4AB8-4188-B112-85C4D3587043}"/>
    <dgm:cxn modelId="{C6AD1D10-EA71-4C33-ADDD-D0B5FFD8F22D}" type="presOf" srcId="{BC52EDE5-A8A3-475D-AA76-59C69CF7393D}" destId="{7FA69887-9A87-4DF2-96B6-B313FBEFFD5E}" srcOrd="1" destOrd="0" presId="urn:microsoft.com/office/officeart/2005/8/layout/cycle8"/>
    <dgm:cxn modelId="{3BFD2C57-FB40-4220-AE53-15B20AF6BD38}" type="presOf" srcId="{DBE9B841-C6D1-47C9-8528-380202630984}" destId="{136AB188-C2E3-434D-B630-FF9F41CAAE84}" srcOrd="0" destOrd="0" presId="urn:microsoft.com/office/officeart/2005/8/layout/cycle8"/>
    <dgm:cxn modelId="{78CFFE6C-2F55-4679-A48B-792E16803F07}" type="presOf" srcId="{2CC83793-F8E8-4B4F-AB56-DFA7C3CAD11A}" destId="{38CF6BB9-198B-4FCE-B3CF-2E52FA6CEB3C}" srcOrd="1" destOrd="0" presId="urn:microsoft.com/office/officeart/2005/8/layout/cycle8"/>
    <dgm:cxn modelId="{044ADFD4-D5D6-459C-AFD9-058740976342}" type="presOf" srcId="{DBE9B841-C6D1-47C9-8528-380202630984}" destId="{34BE30E0-FB07-4F15-9375-455F9FB44D46}" srcOrd="1" destOrd="0" presId="urn:microsoft.com/office/officeart/2005/8/layout/cycle8"/>
    <dgm:cxn modelId="{AAEC6860-1B97-473E-99F7-62F707B64966}" type="presOf" srcId="{A6871AD4-0BF9-4DCA-9791-9DFE7A044832}" destId="{C0F949F6-1CBE-4C90-A9F4-D02F0DF1C4B1}" srcOrd="0" destOrd="0" presId="urn:microsoft.com/office/officeart/2005/8/layout/cycle8"/>
    <dgm:cxn modelId="{EBD77A34-443E-4758-8FF7-311B633F4899}" type="presOf" srcId="{BC52EDE5-A8A3-475D-AA76-59C69CF7393D}" destId="{A1E46414-34FC-406F-87E0-D2C99C22F1FA}" srcOrd="0" destOrd="0" presId="urn:microsoft.com/office/officeart/2005/8/layout/cycle8"/>
    <dgm:cxn modelId="{FDC005E3-4DE8-44B7-888B-32F6AADC2C93}" srcId="{A6871AD4-0BF9-4DCA-9791-9DFE7A044832}" destId="{DBE9B841-C6D1-47C9-8528-380202630984}" srcOrd="0" destOrd="0" parTransId="{8CC55338-C7EA-406F-AD13-912A5C6A0C44}" sibTransId="{E5B58C0E-D529-461C-A791-FAED4167FE78}"/>
    <dgm:cxn modelId="{AA562330-9FE1-475D-84ED-1E68C666741E}" type="presOf" srcId="{2CC83793-F8E8-4B4F-AB56-DFA7C3CAD11A}" destId="{A39468EB-362B-4ACF-80E8-D25FA5839C0C}" srcOrd="0" destOrd="0" presId="urn:microsoft.com/office/officeart/2005/8/layout/cycle8"/>
    <dgm:cxn modelId="{F03781D1-2D3D-414E-AD33-1AA8F3481509}" type="presParOf" srcId="{C0F949F6-1CBE-4C90-A9F4-D02F0DF1C4B1}" destId="{136AB188-C2E3-434D-B630-FF9F41CAAE84}" srcOrd="0" destOrd="0" presId="urn:microsoft.com/office/officeart/2005/8/layout/cycle8"/>
    <dgm:cxn modelId="{080DEC83-8A3C-41F1-A376-BC675247215C}" type="presParOf" srcId="{C0F949F6-1CBE-4C90-A9F4-D02F0DF1C4B1}" destId="{40C58E73-53B5-42B4-BB97-9BD1507F371C}" srcOrd="1" destOrd="0" presId="urn:microsoft.com/office/officeart/2005/8/layout/cycle8"/>
    <dgm:cxn modelId="{E639A12E-5C2A-4E5E-80BC-4802B061EFBE}" type="presParOf" srcId="{C0F949F6-1CBE-4C90-A9F4-D02F0DF1C4B1}" destId="{34EF0638-33EC-4211-8DA6-24B3C2DA3567}" srcOrd="2" destOrd="0" presId="urn:microsoft.com/office/officeart/2005/8/layout/cycle8"/>
    <dgm:cxn modelId="{45899633-7FE7-4500-B65C-4E0B41833766}" type="presParOf" srcId="{C0F949F6-1CBE-4C90-A9F4-D02F0DF1C4B1}" destId="{34BE30E0-FB07-4F15-9375-455F9FB44D46}" srcOrd="3" destOrd="0" presId="urn:microsoft.com/office/officeart/2005/8/layout/cycle8"/>
    <dgm:cxn modelId="{D885CF9F-ACFA-4DFB-997B-7C4C1FC096E6}" type="presParOf" srcId="{C0F949F6-1CBE-4C90-A9F4-D02F0DF1C4B1}" destId="{A1E46414-34FC-406F-87E0-D2C99C22F1FA}" srcOrd="4" destOrd="0" presId="urn:microsoft.com/office/officeart/2005/8/layout/cycle8"/>
    <dgm:cxn modelId="{96079490-FAA5-447B-8B77-603CEB0FCE6B}" type="presParOf" srcId="{C0F949F6-1CBE-4C90-A9F4-D02F0DF1C4B1}" destId="{F30EA0AE-25AE-472B-B591-5870E733C00D}" srcOrd="5" destOrd="0" presId="urn:microsoft.com/office/officeart/2005/8/layout/cycle8"/>
    <dgm:cxn modelId="{06E177D6-0A38-4A28-8ECA-904C9C130363}" type="presParOf" srcId="{C0F949F6-1CBE-4C90-A9F4-D02F0DF1C4B1}" destId="{B023DB65-0471-48FA-ABC5-CF1477942C1D}" srcOrd="6" destOrd="0" presId="urn:microsoft.com/office/officeart/2005/8/layout/cycle8"/>
    <dgm:cxn modelId="{588097E9-E99F-44F9-B278-B74DB781D7D6}" type="presParOf" srcId="{C0F949F6-1CBE-4C90-A9F4-D02F0DF1C4B1}" destId="{7FA69887-9A87-4DF2-96B6-B313FBEFFD5E}" srcOrd="7" destOrd="0" presId="urn:microsoft.com/office/officeart/2005/8/layout/cycle8"/>
    <dgm:cxn modelId="{2CC2DB00-2DCC-4590-8B48-6A049C87B57B}" type="presParOf" srcId="{C0F949F6-1CBE-4C90-A9F4-D02F0DF1C4B1}" destId="{A39468EB-362B-4ACF-80E8-D25FA5839C0C}" srcOrd="8" destOrd="0" presId="urn:microsoft.com/office/officeart/2005/8/layout/cycle8"/>
    <dgm:cxn modelId="{A433488F-8D9A-4708-96D8-B7D2B1E65179}" type="presParOf" srcId="{C0F949F6-1CBE-4C90-A9F4-D02F0DF1C4B1}" destId="{E8AF83CF-0D7A-4C14-9ECC-421FCFB7D5EF}" srcOrd="9" destOrd="0" presId="urn:microsoft.com/office/officeart/2005/8/layout/cycle8"/>
    <dgm:cxn modelId="{1396384F-3375-452D-8309-0B8831F920EB}" type="presParOf" srcId="{C0F949F6-1CBE-4C90-A9F4-D02F0DF1C4B1}" destId="{92A1CEAF-8249-4D80-A501-9F24C1A3CD9E}" srcOrd="10" destOrd="0" presId="urn:microsoft.com/office/officeart/2005/8/layout/cycle8"/>
    <dgm:cxn modelId="{9C908303-FA4B-40DD-B488-8D0FACFE7466}" type="presParOf" srcId="{C0F949F6-1CBE-4C90-A9F4-D02F0DF1C4B1}" destId="{38CF6BB9-198B-4FCE-B3CF-2E52FA6CEB3C}" srcOrd="11" destOrd="0" presId="urn:microsoft.com/office/officeart/2005/8/layout/cycle8"/>
    <dgm:cxn modelId="{8AFE4B85-B81C-4B9F-BD3B-8765D274CB88}" type="presParOf" srcId="{C0F949F6-1CBE-4C90-A9F4-D02F0DF1C4B1}" destId="{FC4C82A3-7ED0-4B03-9CBF-3D242FED2A40}" srcOrd="12" destOrd="0" presId="urn:microsoft.com/office/officeart/2005/8/layout/cycle8"/>
    <dgm:cxn modelId="{733A79FD-8C15-4445-B23B-0397B8B24D4B}" type="presParOf" srcId="{C0F949F6-1CBE-4C90-A9F4-D02F0DF1C4B1}" destId="{929737AA-6C20-4337-A3BF-2DB7F7FDE2A4}" srcOrd="13" destOrd="0" presId="urn:microsoft.com/office/officeart/2005/8/layout/cycle8"/>
    <dgm:cxn modelId="{840A4389-F2EF-4605-B352-D9A26D9D94D8}" type="presParOf" srcId="{C0F949F6-1CBE-4C90-A9F4-D02F0DF1C4B1}" destId="{3E2A6B0E-A975-400B-B01C-E1E93DF980BC}" srcOrd="14" destOrd="0" presId="urn:microsoft.com/office/officeart/2005/8/layout/cycle8"/>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50CACF18-72B8-4D86-B253-1984AED1F750}"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03448793-A4E6-4837-A8A7-08B6DE90878E}">
      <dgm:prSet phldrT="[文本]">
        <dgm:style>
          <a:lnRef idx="2">
            <a:schemeClr val="accent3"/>
          </a:lnRef>
          <a:fillRef idx="1">
            <a:schemeClr val="lt1"/>
          </a:fillRef>
          <a:effectRef idx="0">
            <a:schemeClr val="accent3"/>
          </a:effectRef>
          <a:fontRef idx="minor">
            <a:schemeClr val="dk1"/>
          </a:fontRef>
        </dgm:style>
      </dgm:prSet>
      <dgm:spPr/>
      <dgm:t>
        <a:bodyPr/>
        <a:lstStyle/>
        <a:p>
          <a:r>
            <a:rPr lang="zh-CN" altLang="en-US" b="1" dirty="0" smtClean="0">
              <a:effectLst>
                <a:outerShdw blurRad="38100" dist="38100" dir="2700000" algn="tl">
                  <a:srgbClr val="000000">
                    <a:alpha val="43137"/>
                  </a:srgbClr>
                </a:outerShdw>
              </a:effectLst>
            </a:rPr>
            <a:t>社会实践的临行准备</a:t>
          </a:r>
          <a:endParaRPr lang="zh-CN" altLang="en-US" b="1" dirty="0">
            <a:effectLst>
              <a:outerShdw blurRad="38100" dist="38100" dir="2700000" algn="tl">
                <a:srgbClr val="000000">
                  <a:alpha val="43137"/>
                </a:srgbClr>
              </a:outerShdw>
            </a:effectLst>
          </a:endParaRPr>
        </a:p>
      </dgm:t>
    </dgm:pt>
    <dgm:pt modelId="{3232B999-724C-49EF-848B-B84262505BD0}" type="parTrans" cxnId="{D45DEEBE-762E-448F-AD11-A3BB6C7E76AB}">
      <dgm:prSet/>
      <dgm:spPr/>
      <dgm:t>
        <a:bodyPr/>
        <a:lstStyle/>
        <a:p>
          <a:endParaRPr lang="zh-CN" altLang="en-US"/>
        </a:p>
      </dgm:t>
    </dgm:pt>
    <dgm:pt modelId="{EB197717-4FA1-485C-9185-5724E909554D}" type="sibTrans" cxnId="{D45DEEBE-762E-448F-AD11-A3BB6C7E76AB}">
      <dgm:prSet/>
      <dgm:spPr/>
      <dgm:t>
        <a:bodyPr/>
        <a:lstStyle/>
        <a:p>
          <a:endParaRPr lang="zh-CN" altLang="en-US"/>
        </a:p>
      </dgm:t>
    </dgm:pt>
    <dgm:pt modelId="{90160E99-DCB1-47C1-A3E3-3013159AE30E}">
      <dgm:prSet phldrT="[文本]">
        <dgm:style>
          <a:lnRef idx="0">
            <a:schemeClr val="accent3"/>
          </a:lnRef>
          <a:fillRef idx="3">
            <a:schemeClr val="accent3"/>
          </a:fillRef>
          <a:effectRef idx="3">
            <a:schemeClr val="accent3"/>
          </a:effectRef>
          <a:fontRef idx="minor">
            <a:schemeClr val="lt1"/>
          </a:fontRef>
        </dgm:style>
      </dgm:prSet>
      <dgm:spPr/>
      <dgm:t>
        <a:bodyPr/>
        <a:lstStyle/>
        <a:p>
          <a:r>
            <a:rPr lang="en-US" altLang="zh-CN" dirty="0" smtClean="0"/>
            <a:t>3.2</a:t>
          </a:r>
          <a:endParaRPr lang="zh-CN" altLang="en-US" dirty="0"/>
        </a:p>
      </dgm:t>
    </dgm:pt>
    <dgm:pt modelId="{C0513BFC-01BE-4804-A1BB-580037BD0A4D}" type="parTrans" cxnId="{4AFE69C2-0071-4977-B13C-75163FBE4E25}">
      <dgm:prSet/>
      <dgm:spPr/>
      <dgm:t>
        <a:bodyPr/>
        <a:lstStyle/>
        <a:p>
          <a:endParaRPr lang="zh-CN" altLang="en-US"/>
        </a:p>
      </dgm:t>
    </dgm:pt>
    <dgm:pt modelId="{CCADC583-ACCB-4253-8842-7E032AA96111}" type="sibTrans" cxnId="{4AFE69C2-0071-4977-B13C-75163FBE4E25}">
      <dgm:prSet/>
      <dgm:spPr/>
      <dgm:t>
        <a:bodyPr/>
        <a:lstStyle/>
        <a:p>
          <a:endParaRPr lang="zh-CN" altLang="en-US"/>
        </a:p>
      </dgm:t>
    </dgm:pt>
    <dgm:pt modelId="{A96A314A-DC39-4555-B22F-78D87EBB8650}" type="pres">
      <dgm:prSet presAssocID="{50CACF18-72B8-4D86-B253-1984AED1F750}" presName="linearFlow" presStyleCnt="0">
        <dgm:presLayoutVars>
          <dgm:dir/>
          <dgm:animLvl val="lvl"/>
          <dgm:resizeHandles val="exact"/>
        </dgm:presLayoutVars>
      </dgm:prSet>
      <dgm:spPr/>
      <dgm:t>
        <a:bodyPr/>
        <a:lstStyle/>
        <a:p>
          <a:endParaRPr lang="zh-CN" altLang="en-US"/>
        </a:p>
      </dgm:t>
    </dgm:pt>
    <dgm:pt modelId="{C1D5D2D4-D109-4819-8E54-3FE218E9AF2D}" type="pres">
      <dgm:prSet presAssocID="{90160E99-DCB1-47C1-A3E3-3013159AE30E}" presName="composite" presStyleCnt="0"/>
      <dgm:spPr/>
    </dgm:pt>
    <dgm:pt modelId="{30CB5BAC-014E-42FD-B8E3-F7743A04CD11}" type="pres">
      <dgm:prSet presAssocID="{90160E99-DCB1-47C1-A3E3-3013159AE30E}" presName="parentText" presStyleLbl="alignNode1" presStyleIdx="0" presStyleCnt="1">
        <dgm:presLayoutVars>
          <dgm:chMax val="1"/>
          <dgm:bulletEnabled val="1"/>
        </dgm:presLayoutVars>
      </dgm:prSet>
      <dgm:spPr/>
      <dgm:t>
        <a:bodyPr/>
        <a:lstStyle/>
        <a:p>
          <a:endParaRPr lang="zh-CN" altLang="en-US"/>
        </a:p>
      </dgm:t>
    </dgm:pt>
    <dgm:pt modelId="{652A71CC-6C22-4A31-AEB8-E5E75F6EAE11}" type="pres">
      <dgm:prSet presAssocID="{90160E99-DCB1-47C1-A3E3-3013159AE30E}" presName="descendantText" presStyleLbl="alignAcc1" presStyleIdx="0" presStyleCnt="1">
        <dgm:presLayoutVars>
          <dgm:bulletEnabled val="1"/>
        </dgm:presLayoutVars>
      </dgm:prSet>
      <dgm:spPr/>
      <dgm:t>
        <a:bodyPr/>
        <a:lstStyle/>
        <a:p>
          <a:endParaRPr lang="zh-CN" altLang="en-US"/>
        </a:p>
      </dgm:t>
    </dgm:pt>
  </dgm:ptLst>
  <dgm:cxnLst>
    <dgm:cxn modelId="{D45DEEBE-762E-448F-AD11-A3BB6C7E76AB}" srcId="{90160E99-DCB1-47C1-A3E3-3013159AE30E}" destId="{03448793-A4E6-4837-A8A7-08B6DE90878E}" srcOrd="0" destOrd="0" parTransId="{3232B999-724C-49EF-848B-B84262505BD0}" sibTransId="{EB197717-4FA1-485C-9185-5724E909554D}"/>
    <dgm:cxn modelId="{2089E4D4-5106-489E-AC4D-C82F8C699E63}" type="presOf" srcId="{90160E99-DCB1-47C1-A3E3-3013159AE30E}" destId="{30CB5BAC-014E-42FD-B8E3-F7743A04CD11}" srcOrd="0" destOrd="0" presId="urn:microsoft.com/office/officeart/2005/8/layout/chevron2"/>
    <dgm:cxn modelId="{CB670382-3962-45A6-A4EB-880F5B3FB894}" type="presOf" srcId="{03448793-A4E6-4837-A8A7-08B6DE90878E}" destId="{652A71CC-6C22-4A31-AEB8-E5E75F6EAE11}" srcOrd="0" destOrd="0" presId="urn:microsoft.com/office/officeart/2005/8/layout/chevron2"/>
    <dgm:cxn modelId="{FE8870DD-FCF6-4A1C-A741-25821589AB47}" type="presOf" srcId="{50CACF18-72B8-4D86-B253-1984AED1F750}" destId="{A96A314A-DC39-4555-B22F-78D87EBB8650}" srcOrd="0" destOrd="0" presId="urn:microsoft.com/office/officeart/2005/8/layout/chevron2"/>
    <dgm:cxn modelId="{4AFE69C2-0071-4977-B13C-75163FBE4E25}" srcId="{50CACF18-72B8-4D86-B253-1984AED1F750}" destId="{90160E99-DCB1-47C1-A3E3-3013159AE30E}" srcOrd="0" destOrd="0" parTransId="{C0513BFC-01BE-4804-A1BB-580037BD0A4D}" sibTransId="{CCADC583-ACCB-4253-8842-7E032AA96111}"/>
    <dgm:cxn modelId="{C830CD0F-C460-4B57-8D5E-FADA1F846034}" type="presParOf" srcId="{A96A314A-DC39-4555-B22F-78D87EBB8650}" destId="{C1D5D2D4-D109-4819-8E54-3FE218E9AF2D}" srcOrd="0" destOrd="0" presId="urn:microsoft.com/office/officeart/2005/8/layout/chevron2"/>
    <dgm:cxn modelId="{6437CEAA-65A1-4084-8D5C-11D1CE4E95BD}" type="presParOf" srcId="{C1D5D2D4-D109-4819-8E54-3FE218E9AF2D}" destId="{30CB5BAC-014E-42FD-B8E3-F7743A04CD11}" srcOrd="0" destOrd="0" presId="urn:microsoft.com/office/officeart/2005/8/layout/chevron2"/>
    <dgm:cxn modelId="{F587A2D7-1FE8-490D-9D66-CA58719BC4CA}" type="presParOf" srcId="{C1D5D2D4-D109-4819-8E54-3FE218E9AF2D}" destId="{652A71CC-6C22-4A31-AEB8-E5E75F6EAE11}" srcOrd="1" destOrd="0" presId="urn:microsoft.com/office/officeart/2005/8/layout/chevron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39.xml><?xml version="1.0" encoding="utf-8"?>
<dgm:dataModel xmlns:dgm="http://schemas.openxmlformats.org/drawingml/2006/diagram" xmlns:a="http://schemas.openxmlformats.org/drawingml/2006/main">
  <dgm:ptLst>
    <dgm:pt modelId="{50CACF18-72B8-4D86-B253-1984AED1F750}"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03448793-A4E6-4837-A8A7-08B6DE90878E}">
      <dgm:prSet phldrT="[文本]">
        <dgm:style>
          <a:lnRef idx="2">
            <a:schemeClr val="accent3"/>
          </a:lnRef>
          <a:fillRef idx="1">
            <a:schemeClr val="lt1"/>
          </a:fillRef>
          <a:effectRef idx="0">
            <a:schemeClr val="accent3"/>
          </a:effectRef>
          <a:fontRef idx="minor">
            <a:schemeClr val="dk1"/>
          </a:fontRef>
        </dgm:style>
      </dgm:prSet>
      <dgm:spPr/>
      <dgm:t>
        <a:bodyPr/>
        <a:lstStyle/>
        <a:p>
          <a:r>
            <a:rPr lang="zh-CN" altLang="en-US" b="1" dirty="0" smtClean="0">
              <a:effectLst>
                <a:outerShdw blurRad="38100" dist="38100" dir="2700000" algn="tl">
                  <a:srgbClr val="000000">
                    <a:alpha val="43137"/>
                  </a:srgbClr>
                </a:outerShdw>
              </a:effectLst>
            </a:rPr>
            <a:t>社会实践的资料留存</a:t>
          </a:r>
          <a:endParaRPr lang="zh-CN" altLang="en-US" b="1" dirty="0">
            <a:effectLst>
              <a:outerShdw blurRad="38100" dist="38100" dir="2700000" algn="tl">
                <a:srgbClr val="000000">
                  <a:alpha val="43137"/>
                </a:srgbClr>
              </a:outerShdw>
            </a:effectLst>
          </a:endParaRPr>
        </a:p>
      </dgm:t>
    </dgm:pt>
    <dgm:pt modelId="{3232B999-724C-49EF-848B-B84262505BD0}" type="parTrans" cxnId="{D45DEEBE-762E-448F-AD11-A3BB6C7E76AB}">
      <dgm:prSet/>
      <dgm:spPr/>
      <dgm:t>
        <a:bodyPr/>
        <a:lstStyle/>
        <a:p>
          <a:endParaRPr lang="zh-CN" altLang="en-US"/>
        </a:p>
      </dgm:t>
    </dgm:pt>
    <dgm:pt modelId="{EB197717-4FA1-485C-9185-5724E909554D}" type="sibTrans" cxnId="{D45DEEBE-762E-448F-AD11-A3BB6C7E76AB}">
      <dgm:prSet/>
      <dgm:spPr/>
      <dgm:t>
        <a:bodyPr/>
        <a:lstStyle/>
        <a:p>
          <a:endParaRPr lang="zh-CN" altLang="en-US"/>
        </a:p>
      </dgm:t>
    </dgm:pt>
    <dgm:pt modelId="{90160E99-DCB1-47C1-A3E3-3013159AE30E}">
      <dgm:prSet phldrT="[文本]">
        <dgm:style>
          <a:lnRef idx="0">
            <a:schemeClr val="accent3"/>
          </a:lnRef>
          <a:fillRef idx="3">
            <a:schemeClr val="accent3"/>
          </a:fillRef>
          <a:effectRef idx="3">
            <a:schemeClr val="accent3"/>
          </a:effectRef>
          <a:fontRef idx="minor">
            <a:schemeClr val="lt1"/>
          </a:fontRef>
        </dgm:style>
      </dgm:prSet>
      <dgm:spPr/>
      <dgm:t>
        <a:bodyPr/>
        <a:lstStyle/>
        <a:p>
          <a:r>
            <a:rPr lang="en-US" altLang="zh-CN" dirty="0" smtClean="0"/>
            <a:t>3.3</a:t>
          </a:r>
          <a:endParaRPr lang="zh-CN" altLang="en-US" dirty="0"/>
        </a:p>
      </dgm:t>
    </dgm:pt>
    <dgm:pt modelId="{C0513BFC-01BE-4804-A1BB-580037BD0A4D}" type="parTrans" cxnId="{4AFE69C2-0071-4977-B13C-75163FBE4E25}">
      <dgm:prSet/>
      <dgm:spPr/>
      <dgm:t>
        <a:bodyPr/>
        <a:lstStyle/>
        <a:p>
          <a:endParaRPr lang="zh-CN" altLang="en-US"/>
        </a:p>
      </dgm:t>
    </dgm:pt>
    <dgm:pt modelId="{CCADC583-ACCB-4253-8842-7E032AA96111}" type="sibTrans" cxnId="{4AFE69C2-0071-4977-B13C-75163FBE4E25}">
      <dgm:prSet/>
      <dgm:spPr/>
      <dgm:t>
        <a:bodyPr/>
        <a:lstStyle/>
        <a:p>
          <a:endParaRPr lang="zh-CN" altLang="en-US"/>
        </a:p>
      </dgm:t>
    </dgm:pt>
    <dgm:pt modelId="{A96A314A-DC39-4555-B22F-78D87EBB8650}" type="pres">
      <dgm:prSet presAssocID="{50CACF18-72B8-4D86-B253-1984AED1F750}" presName="linearFlow" presStyleCnt="0">
        <dgm:presLayoutVars>
          <dgm:dir/>
          <dgm:animLvl val="lvl"/>
          <dgm:resizeHandles val="exact"/>
        </dgm:presLayoutVars>
      </dgm:prSet>
      <dgm:spPr/>
      <dgm:t>
        <a:bodyPr/>
        <a:lstStyle/>
        <a:p>
          <a:endParaRPr lang="zh-CN" altLang="en-US"/>
        </a:p>
      </dgm:t>
    </dgm:pt>
    <dgm:pt modelId="{C1D5D2D4-D109-4819-8E54-3FE218E9AF2D}" type="pres">
      <dgm:prSet presAssocID="{90160E99-DCB1-47C1-A3E3-3013159AE30E}" presName="composite" presStyleCnt="0"/>
      <dgm:spPr/>
    </dgm:pt>
    <dgm:pt modelId="{30CB5BAC-014E-42FD-B8E3-F7743A04CD11}" type="pres">
      <dgm:prSet presAssocID="{90160E99-DCB1-47C1-A3E3-3013159AE30E}" presName="parentText" presStyleLbl="alignNode1" presStyleIdx="0" presStyleCnt="1">
        <dgm:presLayoutVars>
          <dgm:chMax val="1"/>
          <dgm:bulletEnabled val="1"/>
        </dgm:presLayoutVars>
      </dgm:prSet>
      <dgm:spPr/>
      <dgm:t>
        <a:bodyPr/>
        <a:lstStyle/>
        <a:p>
          <a:endParaRPr lang="zh-CN" altLang="en-US"/>
        </a:p>
      </dgm:t>
    </dgm:pt>
    <dgm:pt modelId="{652A71CC-6C22-4A31-AEB8-E5E75F6EAE11}" type="pres">
      <dgm:prSet presAssocID="{90160E99-DCB1-47C1-A3E3-3013159AE30E}" presName="descendantText" presStyleLbl="alignAcc1" presStyleIdx="0" presStyleCnt="1">
        <dgm:presLayoutVars>
          <dgm:bulletEnabled val="1"/>
        </dgm:presLayoutVars>
      </dgm:prSet>
      <dgm:spPr/>
      <dgm:t>
        <a:bodyPr/>
        <a:lstStyle/>
        <a:p>
          <a:endParaRPr lang="zh-CN" altLang="en-US"/>
        </a:p>
      </dgm:t>
    </dgm:pt>
  </dgm:ptLst>
  <dgm:cxnLst>
    <dgm:cxn modelId="{D45DEEBE-762E-448F-AD11-A3BB6C7E76AB}" srcId="{90160E99-DCB1-47C1-A3E3-3013159AE30E}" destId="{03448793-A4E6-4837-A8A7-08B6DE90878E}" srcOrd="0" destOrd="0" parTransId="{3232B999-724C-49EF-848B-B84262505BD0}" sibTransId="{EB197717-4FA1-485C-9185-5724E909554D}"/>
    <dgm:cxn modelId="{B3E89930-4E32-4B0D-97CF-BA1C0CFCC7FC}" type="presOf" srcId="{03448793-A4E6-4837-A8A7-08B6DE90878E}" destId="{652A71CC-6C22-4A31-AEB8-E5E75F6EAE11}" srcOrd="0" destOrd="0" presId="urn:microsoft.com/office/officeart/2005/8/layout/chevron2"/>
    <dgm:cxn modelId="{C4A38ECA-D11F-43A3-B81B-BDF177231580}" type="presOf" srcId="{50CACF18-72B8-4D86-B253-1984AED1F750}" destId="{A96A314A-DC39-4555-B22F-78D87EBB8650}" srcOrd="0" destOrd="0" presId="urn:microsoft.com/office/officeart/2005/8/layout/chevron2"/>
    <dgm:cxn modelId="{F242C353-A608-4C0B-9E7D-CE762248C3F0}" type="presOf" srcId="{90160E99-DCB1-47C1-A3E3-3013159AE30E}" destId="{30CB5BAC-014E-42FD-B8E3-F7743A04CD11}" srcOrd="0" destOrd="0" presId="urn:microsoft.com/office/officeart/2005/8/layout/chevron2"/>
    <dgm:cxn modelId="{4AFE69C2-0071-4977-B13C-75163FBE4E25}" srcId="{50CACF18-72B8-4D86-B253-1984AED1F750}" destId="{90160E99-DCB1-47C1-A3E3-3013159AE30E}" srcOrd="0" destOrd="0" parTransId="{C0513BFC-01BE-4804-A1BB-580037BD0A4D}" sibTransId="{CCADC583-ACCB-4253-8842-7E032AA96111}"/>
    <dgm:cxn modelId="{53F84506-972D-4A51-ABFD-CBD1D38FD99E}" type="presParOf" srcId="{A96A314A-DC39-4555-B22F-78D87EBB8650}" destId="{C1D5D2D4-D109-4819-8E54-3FE218E9AF2D}" srcOrd="0" destOrd="0" presId="urn:microsoft.com/office/officeart/2005/8/layout/chevron2"/>
    <dgm:cxn modelId="{8D79B37E-C390-4D46-87F9-A0AC2DF84B0F}" type="presParOf" srcId="{C1D5D2D4-D109-4819-8E54-3FE218E9AF2D}" destId="{30CB5BAC-014E-42FD-B8E3-F7743A04CD11}" srcOrd="0" destOrd="0" presId="urn:microsoft.com/office/officeart/2005/8/layout/chevron2"/>
    <dgm:cxn modelId="{15CD089B-8963-464B-8295-8512B509BF83}" type="presParOf" srcId="{C1D5D2D4-D109-4819-8E54-3FE218E9AF2D}" destId="{652A71CC-6C22-4A31-AEB8-E5E75F6EAE11}"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0CACF18-72B8-4D86-B253-1984AED1F750}"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03448793-A4E6-4837-A8A7-08B6DE90878E}">
      <dgm:prSet phldrT="[文本]">
        <dgm:style>
          <a:lnRef idx="2">
            <a:schemeClr val="accent6"/>
          </a:lnRef>
          <a:fillRef idx="1">
            <a:schemeClr val="lt1"/>
          </a:fillRef>
          <a:effectRef idx="0">
            <a:schemeClr val="accent6"/>
          </a:effectRef>
          <a:fontRef idx="minor">
            <a:schemeClr val="dk1"/>
          </a:fontRef>
        </dgm:style>
      </dgm:prSet>
      <dgm:spPr/>
      <dgm:t>
        <a:bodyPr/>
        <a:lstStyle/>
        <a:p>
          <a:r>
            <a:rPr lang="zh-CN" altLang="en-US" b="1" dirty="0" smtClean="0">
              <a:effectLst>
                <a:outerShdw blurRad="38100" dist="38100" dir="2700000" algn="tl">
                  <a:srgbClr val="000000">
                    <a:alpha val="43137"/>
                  </a:srgbClr>
                </a:outerShdw>
              </a:effectLst>
            </a:rPr>
            <a:t>大学生社会实践的概念</a:t>
          </a:r>
          <a:endParaRPr lang="zh-CN" altLang="en-US" b="1" dirty="0">
            <a:effectLst>
              <a:outerShdw blurRad="38100" dist="38100" dir="2700000" algn="tl">
                <a:srgbClr val="000000">
                  <a:alpha val="43137"/>
                </a:srgbClr>
              </a:outerShdw>
            </a:effectLst>
          </a:endParaRPr>
        </a:p>
      </dgm:t>
    </dgm:pt>
    <dgm:pt modelId="{3232B999-724C-49EF-848B-B84262505BD0}" type="parTrans" cxnId="{D45DEEBE-762E-448F-AD11-A3BB6C7E76AB}">
      <dgm:prSet/>
      <dgm:spPr/>
      <dgm:t>
        <a:bodyPr/>
        <a:lstStyle/>
        <a:p>
          <a:endParaRPr lang="zh-CN" altLang="en-US" b="1">
            <a:effectLst>
              <a:outerShdw blurRad="38100" dist="38100" dir="2700000" algn="tl">
                <a:srgbClr val="000000">
                  <a:alpha val="43137"/>
                </a:srgbClr>
              </a:outerShdw>
            </a:effectLst>
          </a:endParaRPr>
        </a:p>
      </dgm:t>
    </dgm:pt>
    <dgm:pt modelId="{EB197717-4FA1-485C-9185-5724E909554D}" type="sibTrans" cxnId="{D45DEEBE-762E-448F-AD11-A3BB6C7E76AB}">
      <dgm:prSet/>
      <dgm:spPr/>
      <dgm:t>
        <a:bodyPr/>
        <a:lstStyle/>
        <a:p>
          <a:endParaRPr lang="zh-CN" altLang="en-US" b="1">
            <a:effectLst>
              <a:outerShdw blurRad="38100" dist="38100" dir="2700000" algn="tl">
                <a:srgbClr val="000000">
                  <a:alpha val="43137"/>
                </a:srgbClr>
              </a:outerShdw>
            </a:effectLst>
          </a:endParaRPr>
        </a:p>
      </dgm:t>
    </dgm:pt>
    <dgm:pt modelId="{90160E99-DCB1-47C1-A3E3-3013159AE30E}">
      <dgm:prSet phldrT="[文本]">
        <dgm:style>
          <a:lnRef idx="0">
            <a:schemeClr val="accent6"/>
          </a:lnRef>
          <a:fillRef idx="3">
            <a:schemeClr val="accent6"/>
          </a:fillRef>
          <a:effectRef idx="3">
            <a:schemeClr val="accent6"/>
          </a:effectRef>
          <a:fontRef idx="minor">
            <a:schemeClr val="lt1"/>
          </a:fontRef>
        </dgm:style>
      </dgm:prSet>
      <dgm:spPr/>
      <dgm:t>
        <a:bodyPr/>
        <a:lstStyle/>
        <a:p>
          <a:r>
            <a:rPr lang="en-US" altLang="zh-CN" b="1" dirty="0" smtClean="0">
              <a:effectLst>
                <a:outerShdw blurRad="38100" dist="38100" dir="2700000" algn="tl">
                  <a:srgbClr val="000000">
                    <a:alpha val="43137"/>
                  </a:srgbClr>
                </a:outerShdw>
              </a:effectLst>
            </a:rPr>
            <a:t>1.1</a:t>
          </a:r>
          <a:endParaRPr lang="zh-CN" altLang="en-US" b="1" dirty="0">
            <a:effectLst>
              <a:outerShdw blurRad="38100" dist="38100" dir="2700000" algn="tl">
                <a:srgbClr val="000000">
                  <a:alpha val="43137"/>
                </a:srgbClr>
              </a:outerShdw>
            </a:effectLst>
          </a:endParaRPr>
        </a:p>
      </dgm:t>
    </dgm:pt>
    <dgm:pt modelId="{C0513BFC-01BE-4804-A1BB-580037BD0A4D}" type="parTrans" cxnId="{4AFE69C2-0071-4977-B13C-75163FBE4E25}">
      <dgm:prSet/>
      <dgm:spPr/>
      <dgm:t>
        <a:bodyPr/>
        <a:lstStyle/>
        <a:p>
          <a:endParaRPr lang="zh-CN" altLang="en-US" b="1">
            <a:effectLst>
              <a:outerShdw blurRad="38100" dist="38100" dir="2700000" algn="tl">
                <a:srgbClr val="000000">
                  <a:alpha val="43137"/>
                </a:srgbClr>
              </a:outerShdw>
            </a:effectLst>
          </a:endParaRPr>
        </a:p>
      </dgm:t>
    </dgm:pt>
    <dgm:pt modelId="{CCADC583-ACCB-4253-8842-7E032AA96111}" type="sibTrans" cxnId="{4AFE69C2-0071-4977-B13C-75163FBE4E25}">
      <dgm:prSet/>
      <dgm:spPr/>
      <dgm:t>
        <a:bodyPr/>
        <a:lstStyle/>
        <a:p>
          <a:endParaRPr lang="zh-CN" altLang="en-US" b="1">
            <a:effectLst>
              <a:outerShdw blurRad="38100" dist="38100" dir="2700000" algn="tl">
                <a:srgbClr val="000000">
                  <a:alpha val="43137"/>
                </a:srgbClr>
              </a:outerShdw>
            </a:effectLst>
          </a:endParaRPr>
        </a:p>
      </dgm:t>
    </dgm:pt>
    <dgm:pt modelId="{A96A314A-DC39-4555-B22F-78D87EBB8650}" type="pres">
      <dgm:prSet presAssocID="{50CACF18-72B8-4D86-B253-1984AED1F750}" presName="linearFlow" presStyleCnt="0">
        <dgm:presLayoutVars>
          <dgm:dir/>
          <dgm:animLvl val="lvl"/>
          <dgm:resizeHandles val="exact"/>
        </dgm:presLayoutVars>
      </dgm:prSet>
      <dgm:spPr/>
      <dgm:t>
        <a:bodyPr/>
        <a:lstStyle/>
        <a:p>
          <a:endParaRPr lang="zh-CN" altLang="en-US"/>
        </a:p>
      </dgm:t>
    </dgm:pt>
    <dgm:pt modelId="{C1D5D2D4-D109-4819-8E54-3FE218E9AF2D}" type="pres">
      <dgm:prSet presAssocID="{90160E99-DCB1-47C1-A3E3-3013159AE30E}" presName="composite" presStyleCnt="0"/>
      <dgm:spPr/>
    </dgm:pt>
    <dgm:pt modelId="{30CB5BAC-014E-42FD-B8E3-F7743A04CD11}" type="pres">
      <dgm:prSet presAssocID="{90160E99-DCB1-47C1-A3E3-3013159AE30E}" presName="parentText" presStyleLbl="alignNode1" presStyleIdx="0" presStyleCnt="1">
        <dgm:presLayoutVars>
          <dgm:chMax val="1"/>
          <dgm:bulletEnabled val="1"/>
        </dgm:presLayoutVars>
      </dgm:prSet>
      <dgm:spPr/>
      <dgm:t>
        <a:bodyPr/>
        <a:lstStyle/>
        <a:p>
          <a:endParaRPr lang="zh-CN" altLang="en-US"/>
        </a:p>
      </dgm:t>
    </dgm:pt>
    <dgm:pt modelId="{652A71CC-6C22-4A31-AEB8-E5E75F6EAE11}" type="pres">
      <dgm:prSet presAssocID="{90160E99-DCB1-47C1-A3E3-3013159AE30E}" presName="descendantText" presStyleLbl="alignAcc1" presStyleIdx="0" presStyleCnt="1">
        <dgm:presLayoutVars>
          <dgm:bulletEnabled val="1"/>
        </dgm:presLayoutVars>
      </dgm:prSet>
      <dgm:spPr/>
      <dgm:t>
        <a:bodyPr/>
        <a:lstStyle/>
        <a:p>
          <a:endParaRPr lang="zh-CN" altLang="en-US"/>
        </a:p>
      </dgm:t>
    </dgm:pt>
  </dgm:ptLst>
  <dgm:cxnLst>
    <dgm:cxn modelId="{D45DEEBE-762E-448F-AD11-A3BB6C7E76AB}" srcId="{90160E99-DCB1-47C1-A3E3-3013159AE30E}" destId="{03448793-A4E6-4837-A8A7-08B6DE90878E}" srcOrd="0" destOrd="0" parTransId="{3232B999-724C-49EF-848B-B84262505BD0}" sibTransId="{EB197717-4FA1-485C-9185-5724E909554D}"/>
    <dgm:cxn modelId="{F7574718-D227-4BD9-804F-84F7A3297179}" type="presOf" srcId="{03448793-A4E6-4837-A8A7-08B6DE90878E}" destId="{652A71CC-6C22-4A31-AEB8-E5E75F6EAE11}" srcOrd="0" destOrd="0" presId="urn:microsoft.com/office/officeart/2005/8/layout/chevron2"/>
    <dgm:cxn modelId="{59CF675E-5C83-48D4-9B31-90062360E24A}" type="presOf" srcId="{90160E99-DCB1-47C1-A3E3-3013159AE30E}" destId="{30CB5BAC-014E-42FD-B8E3-F7743A04CD11}" srcOrd="0" destOrd="0" presId="urn:microsoft.com/office/officeart/2005/8/layout/chevron2"/>
    <dgm:cxn modelId="{E04347AF-9899-4D0F-8750-B7918D8DF305}" type="presOf" srcId="{50CACF18-72B8-4D86-B253-1984AED1F750}" destId="{A96A314A-DC39-4555-B22F-78D87EBB8650}" srcOrd="0" destOrd="0" presId="urn:microsoft.com/office/officeart/2005/8/layout/chevron2"/>
    <dgm:cxn modelId="{4AFE69C2-0071-4977-B13C-75163FBE4E25}" srcId="{50CACF18-72B8-4D86-B253-1984AED1F750}" destId="{90160E99-DCB1-47C1-A3E3-3013159AE30E}" srcOrd="0" destOrd="0" parTransId="{C0513BFC-01BE-4804-A1BB-580037BD0A4D}" sibTransId="{CCADC583-ACCB-4253-8842-7E032AA96111}"/>
    <dgm:cxn modelId="{89204C63-0C66-4994-9A10-542B00E97EED}" type="presParOf" srcId="{A96A314A-DC39-4555-B22F-78D87EBB8650}" destId="{C1D5D2D4-D109-4819-8E54-3FE218E9AF2D}" srcOrd="0" destOrd="0" presId="urn:microsoft.com/office/officeart/2005/8/layout/chevron2"/>
    <dgm:cxn modelId="{CC43752A-15FB-4D21-B1CD-E785F983DD3B}" type="presParOf" srcId="{C1D5D2D4-D109-4819-8E54-3FE218E9AF2D}" destId="{30CB5BAC-014E-42FD-B8E3-F7743A04CD11}" srcOrd="0" destOrd="0" presId="urn:microsoft.com/office/officeart/2005/8/layout/chevron2"/>
    <dgm:cxn modelId="{6FF0C325-92DF-4525-B2FD-E08E8D4E3FC9}" type="presParOf" srcId="{C1D5D2D4-D109-4819-8E54-3FE218E9AF2D}" destId="{652A71CC-6C22-4A31-AEB8-E5E75F6EAE11}"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0.xml><?xml version="1.0" encoding="utf-8"?>
<dgm:dataModel xmlns:dgm="http://schemas.openxmlformats.org/drawingml/2006/diagram" xmlns:a="http://schemas.openxmlformats.org/drawingml/2006/main">
  <dgm:ptLst>
    <dgm:pt modelId="{50CACF18-72B8-4D86-B253-1984AED1F750}"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03448793-A4E6-4837-A8A7-08B6DE90878E}">
      <dgm:prSet phldrT="[文本]">
        <dgm:style>
          <a:lnRef idx="2">
            <a:schemeClr val="accent3"/>
          </a:lnRef>
          <a:fillRef idx="1">
            <a:schemeClr val="lt1"/>
          </a:fillRef>
          <a:effectRef idx="0">
            <a:schemeClr val="accent3"/>
          </a:effectRef>
          <a:fontRef idx="minor">
            <a:schemeClr val="dk1"/>
          </a:fontRef>
        </dgm:style>
      </dgm:prSet>
      <dgm:spPr/>
      <dgm:t>
        <a:bodyPr/>
        <a:lstStyle/>
        <a:p>
          <a:r>
            <a:rPr lang="zh-CN" altLang="en-US" b="1" dirty="0" smtClean="0">
              <a:effectLst>
                <a:outerShdw blurRad="38100" dist="38100" dir="2700000" algn="tl">
                  <a:srgbClr val="000000">
                    <a:alpha val="43137"/>
                  </a:srgbClr>
                </a:outerShdw>
              </a:effectLst>
            </a:rPr>
            <a:t>社会实践的安全防范</a:t>
          </a:r>
          <a:endParaRPr lang="zh-CN" altLang="en-US" b="1" dirty="0">
            <a:effectLst>
              <a:outerShdw blurRad="38100" dist="38100" dir="2700000" algn="tl">
                <a:srgbClr val="000000">
                  <a:alpha val="43137"/>
                </a:srgbClr>
              </a:outerShdw>
            </a:effectLst>
          </a:endParaRPr>
        </a:p>
      </dgm:t>
    </dgm:pt>
    <dgm:pt modelId="{3232B999-724C-49EF-848B-B84262505BD0}" type="parTrans" cxnId="{D45DEEBE-762E-448F-AD11-A3BB6C7E76AB}">
      <dgm:prSet/>
      <dgm:spPr/>
      <dgm:t>
        <a:bodyPr/>
        <a:lstStyle/>
        <a:p>
          <a:endParaRPr lang="zh-CN" altLang="en-US"/>
        </a:p>
      </dgm:t>
    </dgm:pt>
    <dgm:pt modelId="{EB197717-4FA1-485C-9185-5724E909554D}" type="sibTrans" cxnId="{D45DEEBE-762E-448F-AD11-A3BB6C7E76AB}">
      <dgm:prSet/>
      <dgm:spPr/>
      <dgm:t>
        <a:bodyPr/>
        <a:lstStyle/>
        <a:p>
          <a:endParaRPr lang="zh-CN" altLang="en-US"/>
        </a:p>
      </dgm:t>
    </dgm:pt>
    <dgm:pt modelId="{90160E99-DCB1-47C1-A3E3-3013159AE30E}">
      <dgm:prSet phldrT="[文本]">
        <dgm:style>
          <a:lnRef idx="0">
            <a:schemeClr val="accent3"/>
          </a:lnRef>
          <a:fillRef idx="3">
            <a:schemeClr val="accent3"/>
          </a:fillRef>
          <a:effectRef idx="3">
            <a:schemeClr val="accent3"/>
          </a:effectRef>
          <a:fontRef idx="minor">
            <a:schemeClr val="lt1"/>
          </a:fontRef>
        </dgm:style>
      </dgm:prSet>
      <dgm:spPr/>
      <dgm:t>
        <a:bodyPr/>
        <a:lstStyle/>
        <a:p>
          <a:r>
            <a:rPr lang="en-US" altLang="zh-CN" dirty="0" smtClean="0"/>
            <a:t>3.4</a:t>
          </a:r>
          <a:endParaRPr lang="zh-CN" altLang="en-US" dirty="0"/>
        </a:p>
      </dgm:t>
    </dgm:pt>
    <dgm:pt modelId="{C0513BFC-01BE-4804-A1BB-580037BD0A4D}" type="parTrans" cxnId="{4AFE69C2-0071-4977-B13C-75163FBE4E25}">
      <dgm:prSet/>
      <dgm:spPr/>
      <dgm:t>
        <a:bodyPr/>
        <a:lstStyle/>
        <a:p>
          <a:endParaRPr lang="zh-CN" altLang="en-US"/>
        </a:p>
      </dgm:t>
    </dgm:pt>
    <dgm:pt modelId="{CCADC583-ACCB-4253-8842-7E032AA96111}" type="sibTrans" cxnId="{4AFE69C2-0071-4977-B13C-75163FBE4E25}">
      <dgm:prSet/>
      <dgm:spPr/>
      <dgm:t>
        <a:bodyPr/>
        <a:lstStyle/>
        <a:p>
          <a:endParaRPr lang="zh-CN" altLang="en-US"/>
        </a:p>
      </dgm:t>
    </dgm:pt>
    <dgm:pt modelId="{A96A314A-DC39-4555-B22F-78D87EBB8650}" type="pres">
      <dgm:prSet presAssocID="{50CACF18-72B8-4D86-B253-1984AED1F750}" presName="linearFlow" presStyleCnt="0">
        <dgm:presLayoutVars>
          <dgm:dir/>
          <dgm:animLvl val="lvl"/>
          <dgm:resizeHandles val="exact"/>
        </dgm:presLayoutVars>
      </dgm:prSet>
      <dgm:spPr/>
      <dgm:t>
        <a:bodyPr/>
        <a:lstStyle/>
        <a:p>
          <a:endParaRPr lang="zh-CN" altLang="en-US"/>
        </a:p>
      </dgm:t>
    </dgm:pt>
    <dgm:pt modelId="{C1D5D2D4-D109-4819-8E54-3FE218E9AF2D}" type="pres">
      <dgm:prSet presAssocID="{90160E99-DCB1-47C1-A3E3-3013159AE30E}" presName="composite" presStyleCnt="0"/>
      <dgm:spPr/>
    </dgm:pt>
    <dgm:pt modelId="{30CB5BAC-014E-42FD-B8E3-F7743A04CD11}" type="pres">
      <dgm:prSet presAssocID="{90160E99-DCB1-47C1-A3E3-3013159AE30E}" presName="parentText" presStyleLbl="alignNode1" presStyleIdx="0" presStyleCnt="1">
        <dgm:presLayoutVars>
          <dgm:chMax val="1"/>
          <dgm:bulletEnabled val="1"/>
        </dgm:presLayoutVars>
      </dgm:prSet>
      <dgm:spPr/>
      <dgm:t>
        <a:bodyPr/>
        <a:lstStyle/>
        <a:p>
          <a:endParaRPr lang="zh-CN" altLang="en-US"/>
        </a:p>
      </dgm:t>
    </dgm:pt>
    <dgm:pt modelId="{652A71CC-6C22-4A31-AEB8-E5E75F6EAE11}" type="pres">
      <dgm:prSet presAssocID="{90160E99-DCB1-47C1-A3E3-3013159AE30E}" presName="descendantText" presStyleLbl="alignAcc1" presStyleIdx="0" presStyleCnt="1">
        <dgm:presLayoutVars>
          <dgm:bulletEnabled val="1"/>
        </dgm:presLayoutVars>
      </dgm:prSet>
      <dgm:spPr/>
      <dgm:t>
        <a:bodyPr/>
        <a:lstStyle/>
        <a:p>
          <a:endParaRPr lang="zh-CN" altLang="en-US"/>
        </a:p>
      </dgm:t>
    </dgm:pt>
  </dgm:ptLst>
  <dgm:cxnLst>
    <dgm:cxn modelId="{D45DEEBE-762E-448F-AD11-A3BB6C7E76AB}" srcId="{90160E99-DCB1-47C1-A3E3-3013159AE30E}" destId="{03448793-A4E6-4837-A8A7-08B6DE90878E}" srcOrd="0" destOrd="0" parTransId="{3232B999-724C-49EF-848B-B84262505BD0}" sibTransId="{EB197717-4FA1-485C-9185-5724E909554D}"/>
    <dgm:cxn modelId="{C401B4DF-730E-4D24-A88D-8247949CA55C}" type="presOf" srcId="{03448793-A4E6-4837-A8A7-08B6DE90878E}" destId="{652A71CC-6C22-4A31-AEB8-E5E75F6EAE11}" srcOrd="0" destOrd="0" presId="urn:microsoft.com/office/officeart/2005/8/layout/chevron2"/>
    <dgm:cxn modelId="{C26396A4-5BCA-4918-A662-D97F2C3362A5}" type="presOf" srcId="{50CACF18-72B8-4D86-B253-1984AED1F750}" destId="{A96A314A-DC39-4555-B22F-78D87EBB8650}" srcOrd="0" destOrd="0" presId="urn:microsoft.com/office/officeart/2005/8/layout/chevron2"/>
    <dgm:cxn modelId="{D429D535-7D08-4DD9-BD58-9D83ACC160CE}" type="presOf" srcId="{90160E99-DCB1-47C1-A3E3-3013159AE30E}" destId="{30CB5BAC-014E-42FD-B8E3-F7743A04CD11}" srcOrd="0" destOrd="0" presId="urn:microsoft.com/office/officeart/2005/8/layout/chevron2"/>
    <dgm:cxn modelId="{4AFE69C2-0071-4977-B13C-75163FBE4E25}" srcId="{50CACF18-72B8-4D86-B253-1984AED1F750}" destId="{90160E99-DCB1-47C1-A3E3-3013159AE30E}" srcOrd="0" destOrd="0" parTransId="{C0513BFC-01BE-4804-A1BB-580037BD0A4D}" sibTransId="{CCADC583-ACCB-4253-8842-7E032AA96111}"/>
    <dgm:cxn modelId="{C76A625F-36FE-4A99-BFC4-83AE8F366A28}" type="presParOf" srcId="{A96A314A-DC39-4555-B22F-78D87EBB8650}" destId="{C1D5D2D4-D109-4819-8E54-3FE218E9AF2D}" srcOrd="0" destOrd="0" presId="urn:microsoft.com/office/officeart/2005/8/layout/chevron2"/>
    <dgm:cxn modelId="{DB2EFFAC-007A-4BBB-A0E7-F920C92B620F}" type="presParOf" srcId="{C1D5D2D4-D109-4819-8E54-3FE218E9AF2D}" destId="{30CB5BAC-014E-42FD-B8E3-F7743A04CD11}" srcOrd="0" destOrd="0" presId="urn:microsoft.com/office/officeart/2005/8/layout/chevron2"/>
    <dgm:cxn modelId="{DE1780CA-DC1F-4FAF-96B2-02CDB6437E77}" type="presParOf" srcId="{C1D5D2D4-D109-4819-8E54-3FE218E9AF2D}" destId="{652A71CC-6C22-4A31-AEB8-E5E75F6EAE11}"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1.xml><?xml version="1.0" encoding="utf-8"?>
<dgm:dataModel xmlns:dgm="http://schemas.openxmlformats.org/drawingml/2006/diagram" xmlns:a="http://schemas.openxmlformats.org/drawingml/2006/main">
  <dgm:ptLst>
    <dgm:pt modelId="{50CACF18-72B8-4D86-B253-1984AED1F750}"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03448793-A4E6-4837-A8A7-08B6DE90878E}">
      <dgm:prSet phldrT="[文本]">
        <dgm:style>
          <a:lnRef idx="2">
            <a:schemeClr val="accent3"/>
          </a:lnRef>
          <a:fillRef idx="1">
            <a:schemeClr val="lt1"/>
          </a:fillRef>
          <a:effectRef idx="0">
            <a:schemeClr val="accent3"/>
          </a:effectRef>
          <a:fontRef idx="minor">
            <a:schemeClr val="dk1"/>
          </a:fontRef>
        </dgm:style>
      </dgm:prSet>
      <dgm:spPr/>
      <dgm:t>
        <a:bodyPr/>
        <a:lstStyle/>
        <a:p>
          <a:r>
            <a:rPr lang="zh-CN" altLang="en-US" b="1" dirty="0" smtClean="0">
              <a:effectLst>
                <a:outerShdw blurRad="38100" dist="38100" dir="2700000" algn="tl">
                  <a:srgbClr val="000000">
                    <a:alpha val="43137"/>
                  </a:srgbClr>
                </a:outerShdw>
              </a:effectLst>
            </a:rPr>
            <a:t>社会实践的安全防范</a:t>
          </a:r>
          <a:endParaRPr lang="zh-CN" altLang="en-US" b="1" dirty="0">
            <a:effectLst>
              <a:outerShdw blurRad="38100" dist="38100" dir="2700000" algn="tl">
                <a:srgbClr val="000000">
                  <a:alpha val="43137"/>
                </a:srgbClr>
              </a:outerShdw>
            </a:effectLst>
          </a:endParaRPr>
        </a:p>
      </dgm:t>
    </dgm:pt>
    <dgm:pt modelId="{3232B999-724C-49EF-848B-B84262505BD0}" type="parTrans" cxnId="{D45DEEBE-762E-448F-AD11-A3BB6C7E76AB}">
      <dgm:prSet/>
      <dgm:spPr/>
      <dgm:t>
        <a:bodyPr/>
        <a:lstStyle/>
        <a:p>
          <a:endParaRPr lang="zh-CN" altLang="en-US"/>
        </a:p>
      </dgm:t>
    </dgm:pt>
    <dgm:pt modelId="{EB197717-4FA1-485C-9185-5724E909554D}" type="sibTrans" cxnId="{D45DEEBE-762E-448F-AD11-A3BB6C7E76AB}">
      <dgm:prSet/>
      <dgm:spPr/>
      <dgm:t>
        <a:bodyPr/>
        <a:lstStyle/>
        <a:p>
          <a:endParaRPr lang="zh-CN" altLang="en-US"/>
        </a:p>
      </dgm:t>
    </dgm:pt>
    <dgm:pt modelId="{90160E99-DCB1-47C1-A3E3-3013159AE30E}">
      <dgm:prSet phldrT="[文本]">
        <dgm:style>
          <a:lnRef idx="0">
            <a:schemeClr val="accent3"/>
          </a:lnRef>
          <a:fillRef idx="3">
            <a:schemeClr val="accent3"/>
          </a:fillRef>
          <a:effectRef idx="3">
            <a:schemeClr val="accent3"/>
          </a:effectRef>
          <a:fontRef idx="minor">
            <a:schemeClr val="lt1"/>
          </a:fontRef>
        </dgm:style>
      </dgm:prSet>
      <dgm:spPr/>
      <dgm:t>
        <a:bodyPr/>
        <a:lstStyle/>
        <a:p>
          <a:r>
            <a:rPr lang="en-US" altLang="zh-CN" dirty="0" smtClean="0"/>
            <a:t>3.4</a:t>
          </a:r>
          <a:endParaRPr lang="zh-CN" altLang="en-US" dirty="0"/>
        </a:p>
      </dgm:t>
    </dgm:pt>
    <dgm:pt modelId="{C0513BFC-01BE-4804-A1BB-580037BD0A4D}" type="parTrans" cxnId="{4AFE69C2-0071-4977-B13C-75163FBE4E25}">
      <dgm:prSet/>
      <dgm:spPr/>
      <dgm:t>
        <a:bodyPr/>
        <a:lstStyle/>
        <a:p>
          <a:endParaRPr lang="zh-CN" altLang="en-US"/>
        </a:p>
      </dgm:t>
    </dgm:pt>
    <dgm:pt modelId="{CCADC583-ACCB-4253-8842-7E032AA96111}" type="sibTrans" cxnId="{4AFE69C2-0071-4977-B13C-75163FBE4E25}">
      <dgm:prSet/>
      <dgm:spPr/>
      <dgm:t>
        <a:bodyPr/>
        <a:lstStyle/>
        <a:p>
          <a:endParaRPr lang="zh-CN" altLang="en-US"/>
        </a:p>
      </dgm:t>
    </dgm:pt>
    <dgm:pt modelId="{A96A314A-DC39-4555-B22F-78D87EBB8650}" type="pres">
      <dgm:prSet presAssocID="{50CACF18-72B8-4D86-B253-1984AED1F750}" presName="linearFlow" presStyleCnt="0">
        <dgm:presLayoutVars>
          <dgm:dir/>
          <dgm:animLvl val="lvl"/>
          <dgm:resizeHandles val="exact"/>
        </dgm:presLayoutVars>
      </dgm:prSet>
      <dgm:spPr/>
      <dgm:t>
        <a:bodyPr/>
        <a:lstStyle/>
        <a:p>
          <a:endParaRPr lang="zh-CN" altLang="en-US"/>
        </a:p>
      </dgm:t>
    </dgm:pt>
    <dgm:pt modelId="{C1D5D2D4-D109-4819-8E54-3FE218E9AF2D}" type="pres">
      <dgm:prSet presAssocID="{90160E99-DCB1-47C1-A3E3-3013159AE30E}" presName="composite" presStyleCnt="0"/>
      <dgm:spPr/>
    </dgm:pt>
    <dgm:pt modelId="{30CB5BAC-014E-42FD-B8E3-F7743A04CD11}" type="pres">
      <dgm:prSet presAssocID="{90160E99-DCB1-47C1-A3E3-3013159AE30E}" presName="parentText" presStyleLbl="alignNode1" presStyleIdx="0" presStyleCnt="1">
        <dgm:presLayoutVars>
          <dgm:chMax val="1"/>
          <dgm:bulletEnabled val="1"/>
        </dgm:presLayoutVars>
      </dgm:prSet>
      <dgm:spPr/>
      <dgm:t>
        <a:bodyPr/>
        <a:lstStyle/>
        <a:p>
          <a:endParaRPr lang="zh-CN" altLang="en-US"/>
        </a:p>
      </dgm:t>
    </dgm:pt>
    <dgm:pt modelId="{652A71CC-6C22-4A31-AEB8-E5E75F6EAE11}" type="pres">
      <dgm:prSet presAssocID="{90160E99-DCB1-47C1-A3E3-3013159AE30E}" presName="descendantText" presStyleLbl="alignAcc1" presStyleIdx="0" presStyleCnt="1">
        <dgm:presLayoutVars>
          <dgm:bulletEnabled val="1"/>
        </dgm:presLayoutVars>
      </dgm:prSet>
      <dgm:spPr/>
      <dgm:t>
        <a:bodyPr/>
        <a:lstStyle/>
        <a:p>
          <a:endParaRPr lang="zh-CN" altLang="en-US"/>
        </a:p>
      </dgm:t>
    </dgm:pt>
  </dgm:ptLst>
  <dgm:cxnLst>
    <dgm:cxn modelId="{D45DEEBE-762E-448F-AD11-A3BB6C7E76AB}" srcId="{90160E99-DCB1-47C1-A3E3-3013159AE30E}" destId="{03448793-A4E6-4837-A8A7-08B6DE90878E}" srcOrd="0" destOrd="0" parTransId="{3232B999-724C-49EF-848B-B84262505BD0}" sibTransId="{EB197717-4FA1-485C-9185-5724E909554D}"/>
    <dgm:cxn modelId="{75031A74-9151-47EB-B006-81A09CD3DB58}" type="presOf" srcId="{90160E99-DCB1-47C1-A3E3-3013159AE30E}" destId="{30CB5BAC-014E-42FD-B8E3-F7743A04CD11}" srcOrd="0" destOrd="0" presId="urn:microsoft.com/office/officeart/2005/8/layout/chevron2"/>
    <dgm:cxn modelId="{81944645-E3A6-46D1-ACD0-198AEC30CB89}" type="presOf" srcId="{50CACF18-72B8-4D86-B253-1984AED1F750}" destId="{A96A314A-DC39-4555-B22F-78D87EBB8650}" srcOrd="0" destOrd="0" presId="urn:microsoft.com/office/officeart/2005/8/layout/chevron2"/>
    <dgm:cxn modelId="{4AFE69C2-0071-4977-B13C-75163FBE4E25}" srcId="{50CACF18-72B8-4D86-B253-1984AED1F750}" destId="{90160E99-DCB1-47C1-A3E3-3013159AE30E}" srcOrd="0" destOrd="0" parTransId="{C0513BFC-01BE-4804-A1BB-580037BD0A4D}" sibTransId="{CCADC583-ACCB-4253-8842-7E032AA96111}"/>
    <dgm:cxn modelId="{03EEF565-E60D-4F22-82CC-D64696481AEE}" type="presOf" srcId="{03448793-A4E6-4837-A8A7-08B6DE90878E}" destId="{652A71CC-6C22-4A31-AEB8-E5E75F6EAE11}" srcOrd="0" destOrd="0" presId="urn:microsoft.com/office/officeart/2005/8/layout/chevron2"/>
    <dgm:cxn modelId="{42C4CC57-CBE0-4889-8205-5B7669283573}" type="presParOf" srcId="{A96A314A-DC39-4555-B22F-78D87EBB8650}" destId="{C1D5D2D4-D109-4819-8E54-3FE218E9AF2D}" srcOrd="0" destOrd="0" presId="urn:microsoft.com/office/officeart/2005/8/layout/chevron2"/>
    <dgm:cxn modelId="{8291A649-08ED-408F-B951-6D15D0AB56C3}" type="presParOf" srcId="{C1D5D2D4-D109-4819-8E54-3FE218E9AF2D}" destId="{30CB5BAC-014E-42FD-B8E3-F7743A04CD11}" srcOrd="0" destOrd="0" presId="urn:microsoft.com/office/officeart/2005/8/layout/chevron2"/>
    <dgm:cxn modelId="{3DD0286F-F439-46AE-AF30-B614822BD9BA}" type="presParOf" srcId="{C1D5D2D4-D109-4819-8E54-3FE218E9AF2D}" destId="{652A71CC-6C22-4A31-AEB8-E5E75F6EAE11}"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2.xml><?xml version="1.0" encoding="utf-8"?>
<dgm:dataModel xmlns:dgm="http://schemas.openxmlformats.org/drawingml/2006/diagram" xmlns:a="http://schemas.openxmlformats.org/drawingml/2006/main">
  <dgm:ptLst>
    <dgm:pt modelId="{50CACF18-72B8-4D86-B253-1984AED1F750}"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03448793-A4E6-4837-A8A7-08B6DE90878E}">
      <dgm:prSet phldrT="[文本]">
        <dgm:style>
          <a:lnRef idx="2">
            <a:schemeClr val="accent3"/>
          </a:lnRef>
          <a:fillRef idx="1">
            <a:schemeClr val="lt1"/>
          </a:fillRef>
          <a:effectRef idx="0">
            <a:schemeClr val="accent3"/>
          </a:effectRef>
          <a:fontRef idx="minor">
            <a:schemeClr val="dk1"/>
          </a:fontRef>
        </dgm:style>
      </dgm:prSet>
      <dgm:spPr/>
      <dgm:t>
        <a:bodyPr/>
        <a:lstStyle/>
        <a:p>
          <a:r>
            <a:rPr lang="zh-CN" altLang="en-US" b="1" dirty="0" smtClean="0">
              <a:effectLst>
                <a:outerShdw blurRad="38100" dist="38100" dir="2700000" algn="tl">
                  <a:srgbClr val="000000">
                    <a:alpha val="43137"/>
                  </a:srgbClr>
                </a:outerShdw>
              </a:effectLst>
            </a:rPr>
            <a:t>社会实践的安全防范</a:t>
          </a:r>
          <a:endParaRPr lang="zh-CN" altLang="en-US" b="1" dirty="0">
            <a:effectLst>
              <a:outerShdw blurRad="38100" dist="38100" dir="2700000" algn="tl">
                <a:srgbClr val="000000">
                  <a:alpha val="43137"/>
                </a:srgbClr>
              </a:outerShdw>
            </a:effectLst>
          </a:endParaRPr>
        </a:p>
      </dgm:t>
    </dgm:pt>
    <dgm:pt modelId="{3232B999-724C-49EF-848B-B84262505BD0}" type="parTrans" cxnId="{D45DEEBE-762E-448F-AD11-A3BB6C7E76AB}">
      <dgm:prSet/>
      <dgm:spPr/>
      <dgm:t>
        <a:bodyPr/>
        <a:lstStyle/>
        <a:p>
          <a:endParaRPr lang="zh-CN" altLang="en-US"/>
        </a:p>
      </dgm:t>
    </dgm:pt>
    <dgm:pt modelId="{EB197717-4FA1-485C-9185-5724E909554D}" type="sibTrans" cxnId="{D45DEEBE-762E-448F-AD11-A3BB6C7E76AB}">
      <dgm:prSet/>
      <dgm:spPr/>
      <dgm:t>
        <a:bodyPr/>
        <a:lstStyle/>
        <a:p>
          <a:endParaRPr lang="zh-CN" altLang="en-US"/>
        </a:p>
      </dgm:t>
    </dgm:pt>
    <dgm:pt modelId="{90160E99-DCB1-47C1-A3E3-3013159AE30E}">
      <dgm:prSet phldrT="[文本]">
        <dgm:style>
          <a:lnRef idx="0">
            <a:schemeClr val="accent3"/>
          </a:lnRef>
          <a:fillRef idx="3">
            <a:schemeClr val="accent3"/>
          </a:fillRef>
          <a:effectRef idx="3">
            <a:schemeClr val="accent3"/>
          </a:effectRef>
          <a:fontRef idx="minor">
            <a:schemeClr val="lt1"/>
          </a:fontRef>
        </dgm:style>
      </dgm:prSet>
      <dgm:spPr/>
      <dgm:t>
        <a:bodyPr/>
        <a:lstStyle/>
        <a:p>
          <a:r>
            <a:rPr lang="en-US" altLang="zh-CN" dirty="0" smtClean="0"/>
            <a:t>3.4</a:t>
          </a:r>
          <a:endParaRPr lang="zh-CN" altLang="en-US" dirty="0"/>
        </a:p>
      </dgm:t>
    </dgm:pt>
    <dgm:pt modelId="{C0513BFC-01BE-4804-A1BB-580037BD0A4D}" type="parTrans" cxnId="{4AFE69C2-0071-4977-B13C-75163FBE4E25}">
      <dgm:prSet/>
      <dgm:spPr/>
      <dgm:t>
        <a:bodyPr/>
        <a:lstStyle/>
        <a:p>
          <a:endParaRPr lang="zh-CN" altLang="en-US"/>
        </a:p>
      </dgm:t>
    </dgm:pt>
    <dgm:pt modelId="{CCADC583-ACCB-4253-8842-7E032AA96111}" type="sibTrans" cxnId="{4AFE69C2-0071-4977-B13C-75163FBE4E25}">
      <dgm:prSet/>
      <dgm:spPr/>
      <dgm:t>
        <a:bodyPr/>
        <a:lstStyle/>
        <a:p>
          <a:endParaRPr lang="zh-CN" altLang="en-US"/>
        </a:p>
      </dgm:t>
    </dgm:pt>
    <dgm:pt modelId="{A96A314A-DC39-4555-B22F-78D87EBB8650}" type="pres">
      <dgm:prSet presAssocID="{50CACF18-72B8-4D86-B253-1984AED1F750}" presName="linearFlow" presStyleCnt="0">
        <dgm:presLayoutVars>
          <dgm:dir/>
          <dgm:animLvl val="lvl"/>
          <dgm:resizeHandles val="exact"/>
        </dgm:presLayoutVars>
      </dgm:prSet>
      <dgm:spPr/>
      <dgm:t>
        <a:bodyPr/>
        <a:lstStyle/>
        <a:p>
          <a:endParaRPr lang="zh-CN" altLang="en-US"/>
        </a:p>
      </dgm:t>
    </dgm:pt>
    <dgm:pt modelId="{C1D5D2D4-D109-4819-8E54-3FE218E9AF2D}" type="pres">
      <dgm:prSet presAssocID="{90160E99-DCB1-47C1-A3E3-3013159AE30E}" presName="composite" presStyleCnt="0"/>
      <dgm:spPr/>
    </dgm:pt>
    <dgm:pt modelId="{30CB5BAC-014E-42FD-B8E3-F7743A04CD11}" type="pres">
      <dgm:prSet presAssocID="{90160E99-DCB1-47C1-A3E3-3013159AE30E}" presName="parentText" presStyleLbl="alignNode1" presStyleIdx="0" presStyleCnt="1">
        <dgm:presLayoutVars>
          <dgm:chMax val="1"/>
          <dgm:bulletEnabled val="1"/>
        </dgm:presLayoutVars>
      </dgm:prSet>
      <dgm:spPr/>
      <dgm:t>
        <a:bodyPr/>
        <a:lstStyle/>
        <a:p>
          <a:endParaRPr lang="zh-CN" altLang="en-US"/>
        </a:p>
      </dgm:t>
    </dgm:pt>
    <dgm:pt modelId="{652A71CC-6C22-4A31-AEB8-E5E75F6EAE11}" type="pres">
      <dgm:prSet presAssocID="{90160E99-DCB1-47C1-A3E3-3013159AE30E}" presName="descendantText" presStyleLbl="alignAcc1" presStyleIdx="0" presStyleCnt="1">
        <dgm:presLayoutVars>
          <dgm:bulletEnabled val="1"/>
        </dgm:presLayoutVars>
      </dgm:prSet>
      <dgm:spPr/>
      <dgm:t>
        <a:bodyPr/>
        <a:lstStyle/>
        <a:p>
          <a:endParaRPr lang="zh-CN" altLang="en-US"/>
        </a:p>
      </dgm:t>
    </dgm:pt>
  </dgm:ptLst>
  <dgm:cxnLst>
    <dgm:cxn modelId="{D45DEEBE-762E-448F-AD11-A3BB6C7E76AB}" srcId="{90160E99-DCB1-47C1-A3E3-3013159AE30E}" destId="{03448793-A4E6-4837-A8A7-08B6DE90878E}" srcOrd="0" destOrd="0" parTransId="{3232B999-724C-49EF-848B-B84262505BD0}" sibTransId="{EB197717-4FA1-485C-9185-5724E909554D}"/>
    <dgm:cxn modelId="{1A5BB997-1247-41F0-8F48-AD5D1D207DEC}" type="presOf" srcId="{90160E99-DCB1-47C1-A3E3-3013159AE30E}" destId="{30CB5BAC-014E-42FD-B8E3-F7743A04CD11}" srcOrd="0" destOrd="0" presId="urn:microsoft.com/office/officeart/2005/8/layout/chevron2"/>
    <dgm:cxn modelId="{0A49A92E-0A63-4BC3-BEAC-38548577EBC3}" type="presOf" srcId="{50CACF18-72B8-4D86-B253-1984AED1F750}" destId="{A96A314A-DC39-4555-B22F-78D87EBB8650}" srcOrd="0" destOrd="0" presId="urn:microsoft.com/office/officeart/2005/8/layout/chevron2"/>
    <dgm:cxn modelId="{36DD5F9C-7ECB-4973-A49E-3C0F0C965901}" type="presOf" srcId="{03448793-A4E6-4837-A8A7-08B6DE90878E}" destId="{652A71CC-6C22-4A31-AEB8-E5E75F6EAE11}" srcOrd="0" destOrd="0" presId="urn:microsoft.com/office/officeart/2005/8/layout/chevron2"/>
    <dgm:cxn modelId="{4AFE69C2-0071-4977-B13C-75163FBE4E25}" srcId="{50CACF18-72B8-4D86-B253-1984AED1F750}" destId="{90160E99-DCB1-47C1-A3E3-3013159AE30E}" srcOrd="0" destOrd="0" parTransId="{C0513BFC-01BE-4804-A1BB-580037BD0A4D}" sibTransId="{CCADC583-ACCB-4253-8842-7E032AA96111}"/>
    <dgm:cxn modelId="{0B90474E-86C0-417A-A8C8-FE6F93384B4A}" type="presParOf" srcId="{A96A314A-DC39-4555-B22F-78D87EBB8650}" destId="{C1D5D2D4-D109-4819-8E54-3FE218E9AF2D}" srcOrd="0" destOrd="0" presId="urn:microsoft.com/office/officeart/2005/8/layout/chevron2"/>
    <dgm:cxn modelId="{E749E301-4023-4D89-9D7C-9674F77DB1AF}" type="presParOf" srcId="{C1D5D2D4-D109-4819-8E54-3FE218E9AF2D}" destId="{30CB5BAC-014E-42FD-B8E3-F7743A04CD11}" srcOrd="0" destOrd="0" presId="urn:microsoft.com/office/officeart/2005/8/layout/chevron2"/>
    <dgm:cxn modelId="{4E43CF7D-4360-4058-A617-B478D18FBB64}" type="presParOf" srcId="{C1D5D2D4-D109-4819-8E54-3FE218E9AF2D}" destId="{652A71CC-6C22-4A31-AEB8-E5E75F6EAE11}"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3.xml><?xml version="1.0" encoding="utf-8"?>
<dgm:dataModel xmlns:dgm="http://schemas.openxmlformats.org/drawingml/2006/diagram" xmlns:a="http://schemas.openxmlformats.org/drawingml/2006/main">
  <dgm:ptLst>
    <dgm:pt modelId="{68C195A2-BED3-46C5-B255-1864E1DD333B}" type="doc">
      <dgm:prSet loTypeId="urn:microsoft.com/office/officeart/2005/8/layout/hList6" loCatId="list" qsTypeId="urn:microsoft.com/office/officeart/2005/8/quickstyle/simple5" qsCatId="simple" csTypeId="urn:microsoft.com/office/officeart/2005/8/colors/colorful2" csCatId="colorful" phldr="1"/>
      <dgm:spPr/>
    </dgm:pt>
    <dgm:pt modelId="{80EEC259-A1FA-4A9B-A446-5616D981C541}">
      <dgm:prSet phldrT="[文本]"/>
      <dgm:spPr/>
      <dgm:t>
        <a:bodyPr/>
        <a:lstStyle/>
        <a:p>
          <a:r>
            <a:rPr lang="zh-CN" altLang="en-US" b="1" dirty="0" smtClean="0">
              <a:effectLst>
                <a:outerShdw blurRad="38100" dist="38100" dir="2700000" algn="tl">
                  <a:srgbClr val="000000">
                    <a:alpha val="43137"/>
                  </a:srgbClr>
                </a:outerShdw>
              </a:effectLst>
            </a:rPr>
            <a:t>调整状态</a:t>
          </a:r>
          <a:endParaRPr lang="zh-CN" altLang="en-US" b="1" dirty="0">
            <a:effectLst>
              <a:outerShdw blurRad="38100" dist="38100" dir="2700000" algn="tl">
                <a:srgbClr val="000000">
                  <a:alpha val="43137"/>
                </a:srgbClr>
              </a:outerShdw>
            </a:effectLst>
          </a:endParaRPr>
        </a:p>
      </dgm:t>
    </dgm:pt>
    <dgm:pt modelId="{387DC2AF-A482-45C8-B7B0-9C3C84E7B60C}" type="parTrans" cxnId="{2582F64E-5AD6-443E-A25B-6F23B43AC1F3}">
      <dgm:prSet/>
      <dgm:spPr/>
      <dgm:t>
        <a:bodyPr/>
        <a:lstStyle/>
        <a:p>
          <a:endParaRPr lang="zh-CN" altLang="en-US" b="1">
            <a:effectLst>
              <a:outerShdw blurRad="38100" dist="38100" dir="2700000" algn="tl">
                <a:srgbClr val="000000">
                  <a:alpha val="43137"/>
                </a:srgbClr>
              </a:outerShdw>
            </a:effectLst>
          </a:endParaRPr>
        </a:p>
      </dgm:t>
    </dgm:pt>
    <dgm:pt modelId="{C5A9151F-6229-4808-B1D1-4D404E7C6076}" type="sibTrans" cxnId="{2582F64E-5AD6-443E-A25B-6F23B43AC1F3}">
      <dgm:prSet/>
      <dgm:spPr/>
      <dgm:t>
        <a:bodyPr/>
        <a:lstStyle/>
        <a:p>
          <a:endParaRPr lang="zh-CN" altLang="en-US" b="1">
            <a:effectLst>
              <a:outerShdw blurRad="38100" dist="38100" dir="2700000" algn="tl">
                <a:srgbClr val="000000">
                  <a:alpha val="43137"/>
                </a:srgbClr>
              </a:outerShdw>
            </a:effectLst>
          </a:endParaRPr>
        </a:p>
      </dgm:t>
    </dgm:pt>
    <dgm:pt modelId="{5DE80D72-8CA8-4621-A635-7E57A0D3BEC2}">
      <dgm:prSet phldrT="[文本]"/>
      <dgm:spPr/>
      <dgm:t>
        <a:bodyPr/>
        <a:lstStyle/>
        <a:p>
          <a:r>
            <a:rPr lang="zh-CN" altLang="en-US" b="1" dirty="0" smtClean="0">
              <a:effectLst>
                <a:outerShdw blurRad="38100" dist="38100" dir="2700000" algn="tl">
                  <a:srgbClr val="000000">
                    <a:alpha val="43137"/>
                  </a:srgbClr>
                </a:outerShdw>
              </a:effectLst>
            </a:rPr>
            <a:t>规律饮食</a:t>
          </a:r>
          <a:endParaRPr lang="zh-CN" altLang="en-US" b="1" dirty="0">
            <a:effectLst>
              <a:outerShdw blurRad="38100" dist="38100" dir="2700000" algn="tl">
                <a:srgbClr val="000000">
                  <a:alpha val="43137"/>
                </a:srgbClr>
              </a:outerShdw>
            </a:effectLst>
          </a:endParaRPr>
        </a:p>
      </dgm:t>
    </dgm:pt>
    <dgm:pt modelId="{DA57527D-2ACF-4499-920F-86E157E23689}" type="parTrans" cxnId="{B339AAF0-EC1B-4ABF-A049-794DF6D65395}">
      <dgm:prSet/>
      <dgm:spPr/>
      <dgm:t>
        <a:bodyPr/>
        <a:lstStyle/>
        <a:p>
          <a:endParaRPr lang="zh-CN" altLang="en-US" b="1">
            <a:effectLst>
              <a:outerShdw blurRad="38100" dist="38100" dir="2700000" algn="tl">
                <a:srgbClr val="000000">
                  <a:alpha val="43137"/>
                </a:srgbClr>
              </a:outerShdw>
            </a:effectLst>
          </a:endParaRPr>
        </a:p>
      </dgm:t>
    </dgm:pt>
    <dgm:pt modelId="{E6652D21-DA24-4E08-A432-A152584FCE7B}" type="sibTrans" cxnId="{B339AAF0-EC1B-4ABF-A049-794DF6D65395}">
      <dgm:prSet/>
      <dgm:spPr/>
      <dgm:t>
        <a:bodyPr/>
        <a:lstStyle/>
        <a:p>
          <a:endParaRPr lang="zh-CN" altLang="en-US" b="1">
            <a:effectLst>
              <a:outerShdw blurRad="38100" dist="38100" dir="2700000" algn="tl">
                <a:srgbClr val="000000">
                  <a:alpha val="43137"/>
                </a:srgbClr>
              </a:outerShdw>
            </a:effectLst>
          </a:endParaRPr>
        </a:p>
      </dgm:t>
    </dgm:pt>
    <dgm:pt modelId="{D59333CF-0D8E-4DDB-B807-48788E62DAF8}">
      <dgm:prSet phldrT="[文本]"/>
      <dgm:spPr/>
      <dgm:t>
        <a:bodyPr/>
        <a:lstStyle/>
        <a:p>
          <a:r>
            <a:rPr lang="zh-CN" altLang="en-US" b="1" dirty="0" smtClean="0">
              <a:effectLst>
                <a:outerShdw blurRad="38100" dist="38100" dir="2700000" algn="tl">
                  <a:srgbClr val="000000">
                    <a:alpha val="43137"/>
                  </a:srgbClr>
                </a:outerShdw>
              </a:effectLst>
            </a:rPr>
            <a:t>加强锻炼</a:t>
          </a:r>
          <a:endParaRPr lang="zh-CN" altLang="en-US" b="1" dirty="0">
            <a:effectLst>
              <a:outerShdw blurRad="38100" dist="38100" dir="2700000" algn="tl">
                <a:srgbClr val="000000">
                  <a:alpha val="43137"/>
                </a:srgbClr>
              </a:outerShdw>
            </a:effectLst>
          </a:endParaRPr>
        </a:p>
      </dgm:t>
    </dgm:pt>
    <dgm:pt modelId="{80DEDE15-6818-42CD-9A3F-E76C5C4FAC5D}" type="parTrans" cxnId="{4A8446BC-D843-4237-9D9C-5EAA99B5EEF0}">
      <dgm:prSet/>
      <dgm:spPr/>
      <dgm:t>
        <a:bodyPr/>
        <a:lstStyle/>
        <a:p>
          <a:endParaRPr lang="zh-CN" altLang="en-US" b="1">
            <a:effectLst>
              <a:outerShdw blurRad="38100" dist="38100" dir="2700000" algn="tl">
                <a:srgbClr val="000000">
                  <a:alpha val="43137"/>
                </a:srgbClr>
              </a:outerShdw>
            </a:effectLst>
          </a:endParaRPr>
        </a:p>
      </dgm:t>
    </dgm:pt>
    <dgm:pt modelId="{29741263-D179-419A-AFBE-C48B39B4AC61}" type="sibTrans" cxnId="{4A8446BC-D843-4237-9D9C-5EAA99B5EEF0}">
      <dgm:prSet/>
      <dgm:spPr/>
      <dgm:t>
        <a:bodyPr/>
        <a:lstStyle/>
        <a:p>
          <a:endParaRPr lang="zh-CN" altLang="en-US" b="1">
            <a:effectLst>
              <a:outerShdw blurRad="38100" dist="38100" dir="2700000" algn="tl">
                <a:srgbClr val="000000">
                  <a:alpha val="43137"/>
                </a:srgbClr>
              </a:outerShdw>
            </a:effectLst>
          </a:endParaRPr>
        </a:p>
      </dgm:t>
    </dgm:pt>
    <dgm:pt modelId="{98802CCD-0CF7-48CE-AFE8-DCD6122A69AB}">
      <dgm:prSet phldrT="[文本]"/>
      <dgm:spPr/>
      <dgm:t>
        <a:bodyPr/>
        <a:lstStyle/>
        <a:p>
          <a:r>
            <a:rPr lang="zh-CN" altLang="en-US" b="1" dirty="0" smtClean="0">
              <a:effectLst>
                <a:outerShdw blurRad="38100" dist="38100" dir="2700000" algn="tl">
                  <a:srgbClr val="000000">
                    <a:alpha val="43137"/>
                  </a:srgbClr>
                </a:outerShdw>
              </a:effectLst>
            </a:rPr>
            <a:t>学会自救</a:t>
          </a:r>
          <a:endParaRPr lang="zh-CN" altLang="en-US" b="1" dirty="0">
            <a:effectLst>
              <a:outerShdw blurRad="38100" dist="38100" dir="2700000" algn="tl">
                <a:srgbClr val="000000">
                  <a:alpha val="43137"/>
                </a:srgbClr>
              </a:outerShdw>
            </a:effectLst>
          </a:endParaRPr>
        </a:p>
      </dgm:t>
    </dgm:pt>
    <dgm:pt modelId="{A9370F8F-033F-40ED-85B1-DAC2789046D3}" type="parTrans" cxnId="{244381AC-9BC6-4B5A-B93B-EA004B1F7460}">
      <dgm:prSet/>
      <dgm:spPr/>
      <dgm:t>
        <a:bodyPr/>
        <a:lstStyle/>
        <a:p>
          <a:endParaRPr lang="zh-CN" altLang="en-US" b="1">
            <a:effectLst>
              <a:outerShdw blurRad="38100" dist="38100" dir="2700000" algn="tl">
                <a:srgbClr val="000000">
                  <a:alpha val="43137"/>
                </a:srgbClr>
              </a:outerShdw>
            </a:effectLst>
          </a:endParaRPr>
        </a:p>
      </dgm:t>
    </dgm:pt>
    <dgm:pt modelId="{B3E2E211-D4BD-4F76-962F-76AAE46134FA}" type="sibTrans" cxnId="{244381AC-9BC6-4B5A-B93B-EA004B1F7460}">
      <dgm:prSet/>
      <dgm:spPr/>
      <dgm:t>
        <a:bodyPr/>
        <a:lstStyle/>
        <a:p>
          <a:endParaRPr lang="zh-CN" altLang="en-US" b="1">
            <a:effectLst>
              <a:outerShdw blurRad="38100" dist="38100" dir="2700000" algn="tl">
                <a:srgbClr val="000000">
                  <a:alpha val="43137"/>
                </a:srgbClr>
              </a:outerShdw>
            </a:effectLst>
          </a:endParaRPr>
        </a:p>
      </dgm:t>
    </dgm:pt>
    <dgm:pt modelId="{E72CDC63-1190-43CF-8816-EC340F03A511}">
      <dgm:prSet phldrT="[文本]"/>
      <dgm:spPr/>
      <dgm:t>
        <a:bodyPr/>
        <a:lstStyle/>
        <a:p>
          <a:r>
            <a:rPr lang="zh-CN" altLang="en-US" b="1" dirty="0" smtClean="0">
              <a:effectLst>
                <a:outerShdw blurRad="38100" dist="38100" dir="2700000" algn="tl">
                  <a:srgbClr val="000000">
                    <a:alpha val="43137"/>
                  </a:srgbClr>
                </a:outerShdw>
              </a:effectLst>
            </a:rPr>
            <a:t>及时就医</a:t>
          </a:r>
          <a:endParaRPr lang="zh-CN" altLang="en-US" b="1" dirty="0">
            <a:effectLst>
              <a:outerShdw blurRad="38100" dist="38100" dir="2700000" algn="tl">
                <a:srgbClr val="000000">
                  <a:alpha val="43137"/>
                </a:srgbClr>
              </a:outerShdw>
            </a:effectLst>
          </a:endParaRPr>
        </a:p>
      </dgm:t>
    </dgm:pt>
    <dgm:pt modelId="{1B84FBCE-F375-4BB8-828A-4DEA4462B44F}" type="parTrans" cxnId="{9E835984-2C9C-40AB-8B44-771374C9A8B4}">
      <dgm:prSet/>
      <dgm:spPr/>
      <dgm:t>
        <a:bodyPr/>
        <a:lstStyle/>
        <a:p>
          <a:endParaRPr lang="zh-CN" altLang="en-US" b="1">
            <a:effectLst>
              <a:outerShdw blurRad="38100" dist="38100" dir="2700000" algn="tl">
                <a:srgbClr val="000000">
                  <a:alpha val="43137"/>
                </a:srgbClr>
              </a:outerShdw>
            </a:effectLst>
          </a:endParaRPr>
        </a:p>
      </dgm:t>
    </dgm:pt>
    <dgm:pt modelId="{F0981819-34DB-46E2-AA0D-4B9F133B98C0}" type="sibTrans" cxnId="{9E835984-2C9C-40AB-8B44-771374C9A8B4}">
      <dgm:prSet/>
      <dgm:spPr/>
      <dgm:t>
        <a:bodyPr/>
        <a:lstStyle/>
        <a:p>
          <a:endParaRPr lang="zh-CN" altLang="en-US" b="1">
            <a:effectLst>
              <a:outerShdw blurRad="38100" dist="38100" dir="2700000" algn="tl">
                <a:srgbClr val="000000">
                  <a:alpha val="43137"/>
                </a:srgbClr>
              </a:outerShdw>
            </a:effectLst>
          </a:endParaRPr>
        </a:p>
      </dgm:t>
    </dgm:pt>
    <dgm:pt modelId="{6CD661EA-F72A-4F8F-AE70-1E80FA662035}" type="pres">
      <dgm:prSet presAssocID="{68C195A2-BED3-46C5-B255-1864E1DD333B}" presName="Name0" presStyleCnt="0">
        <dgm:presLayoutVars>
          <dgm:dir/>
          <dgm:resizeHandles val="exact"/>
        </dgm:presLayoutVars>
      </dgm:prSet>
      <dgm:spPr/>
    </dgm:pt>
    <dgm:pt modelId="{52B8DA4A-A840-4BAD-9AC4-42185F1D6680}" type="pres">
      <dgm:prSet presAssocID="{80EEC259-A1FA-4A9B-A446-5616D981C541}" presName="node" presStyleLbl="node1" presStyleIdx="0" presStyleCnt="5">
        <dgm:presLayoutVars>
          <dgm:bulletEnabled val="1"/>
        </dgm:presLayoutVars>
      </dgm:prSet>
      <dgm:spPr/>
      <dgm:t>
        <a:bodyPr/>
        <a:lstStyle/>
        <a:p>
          <a:endParaRPr lang="zh-CN" altLang="en-US"/>
        </a:p>
      </dgm:t>
    </dgm:pt>
    <dgm:pt modelId="{37A5C4F9-4886-43E9-8729-705DFD1BEBCC}" type="pres">
      <dgm:prSet presAssocID="{C5A9151F-6229-4808-B1D1-4D404E7C6076}" presName="sibTrans" presStyleCnt="0"/>
      <dgm:spPr/>
    </dgm:pt>
    <dgm:pt modelId="{175E03AE-2C77-4440-B708-3BC61DE80ADE}" type="pres">
      <dgm:prSet presAssocID="{5DE80D72-8CA8-4621-A635-7E57A0D3BEC2}" presName="node" presStyleLbl="node1" presStyleIdx="1" presStyleCnt="5">
        <dgm:presLayoutVars>
          <dgm:bulletEnabled val="1"/>
        </dgm:presLayoutVars>
      </dgm:prSet>
      <dgm:spPr/>
      <dgm:t>
        <a:bodyPr/>
        <a:lstStyle/>
        <a:p>
          <a:endParaRPr lang="zh-CN" altLang="en-US"/>
        </a:p>
      </dgm:t>
    </dgm:pt>
    <dgm:pt modelId="{6EC5489A-556D-4DF5-AB1E-D410C315297E}" type="pres">
      <dgm:prSet presAssocID="{E6652D21-DA24-4E08-A432-A152584FCE7B}" presName="sibTrans" presStyleCnt="0"/>
      <dgm:spPr/>
    </dgm:pt>
    <dgm:pt modelId="{BB44AE7D-CDE6-4728-A89D-803EA2AB0E0A}" type="pres">
      <dgm:prSet presAssocID="{D59333CF-0D8E-4DDB-B807-48788E62DAF8}" presName="node" presStyleLbl="node1" presStyleIdx="2" presStyleCnt="5">
        <dgm:presLayoutVars>
          <dgm:bulletEnabled val="1"/>
        </dgm:presLayoutVars>
      </dgm:prSet>
      <dgm:spPr/>
      <dgm:t>
        <a:bodyPr/>
        <a:lstStyle/>
        <a:p>
          <a:endParaRPr lang="zh-CN" altLang="en-US"/>
        </a:p>
      </dgm:t>
    </dgm:pt>
    <dgm:pt modelId="{669B50FF-946E-4AD8-A878-980F650AF494}" type="pres">
      <dgm:prSet presAssocID="{29741263-D179-419A-AFBE-C48B39B4AC61}" presName="sibTrans" presStyleCnt="0"/>
      <dgm:spPr/>
    </dgm:pt>
    <dgm:pt modelId="{C3B093E0-2C71-47C3-A884-5A2DB4D859DB}" type="pres">
      <dgm:prSet presAssocID="{98802CCD-0CF7-48CE-AFE8-DCD6122A69AB}" presName="node" presStyleLbl="node1" presStyleIdx="3" presStyleCnt="5">
        <dgm:presLayoutVars>
          <dgm:bulletEnabled val="1"/>
        </dgm:presLayoutVars>
      </dgm:prSet>
      <dgm:spPr/>
      <dgm:t>
        <a:bodyPr/>
        <a:lstStyle/>
        <a:p>
          <a:endParaRPr lang="zh-CN" altLang="en-US"/>
        </a:p>
      </dgm:t>
    </dgm:pt>
    <dgm:pt modelId="{65915674-7EA7-404C-AC42-49420124D07A}" type="pres">
      <dgm:prSet presAssocID="{B3E2E211-D4BD-4F76-962F-76AAE46134FA}" presName="sibTrans" presStyleCnt="0"/>
      <dgm:spPr/>
    </dgm:pt>
    <dgm:pt modelId="{1561D763-A430-4314-AD15-2EDFB13513E2}" type="pres">
      <dgm:prSet presAssocID="{E72CDC63-1190-43CF-8816-EC340F03A511}" presName="node" presStyleLbl="node1" presStyleIdx="4" presStyleCnt="5">
        <dgm:presLayoutVars>
          <dgm:bulletEnabled val="1"/>
        </dgm:presLayoutVars>
      </dgm:prSet>
      <dgm:spPr/>
      <dgm:t>
        <a:bodyPr/>
        <a:lstStyle/>
        <a:p>
          <a:endParaRPr lang="zh-CN" altLang="en-US"/>
        </a:p>
      </dgm:t>
    </dgm:pt>
  </dgm:ptLst>
  <dgm:cxnLst>
    <dgm:cxn modelId="{ED4B8666-86CE-4E89-A1C5-5F6FEF14ACC7}" type="presOf" srcId="{68C195A2-BED3-46C5-B255-1864E1DD333B}" destId="{6CD661EA-F72A-4F8F-AE70-1E80FA662035}" srcOrd="0" destOrd="0" presId="urn:microsoft.com/office/officeart/2005/8/layout/hList6"/>
    <dgm:cxn modelId="{90D7878C-0FE7-47BD-A5E4-C3C822F93814}" type="presOf" srcId="{E72CDC63-1190-43CF-8816-EC340F03A511}" destId="{1561D763-A430-4314-AD15-2EDFB13513E2}" srcOrd="0" destOrd="0" presId="urn:microsoft.com/office/officeart/2005/8/layout/hList6"/>
    <dgm:cxn modelId="{12AC841F-4AC2-4C16-ADEC-399A31DD2403}" type="presOf" srcId="{D59333CF-0D8E-4DDB-B807-48788E62DAF8}" destId="{BB44AE7D-CDE6-4728-A89D-803EA2AB0E0A}" srcOrd="0" destOrd="0" presId="urn:microsoft.com/office/officeart/2005/8/layout/hList6"/>
    <dgm:cxn modelId="{A936E360-597C-4191-B65B-6299FD770569}" type="presOf" srcId="{5DE80D72-8CA8-4621-A635-7E57A0D3BEC2}" destId="{175E03AE-2C77-4440-B708-3BC61DE80ADE}" srcOrd="0" destOrd="0" presId="urn:microsoft.com/office/officeart/2005/8/layout/hList6"/>
    <dgm:cxn modelId="{244381AC-9BC6-4B5A-B93B-EA004B1F7460}" srcId="{68C195A2-BED3-46C5-B255-1864E1DD333B}" destId="{98802CCD-0CF7-48CE-AFE8-DCD6122A69AB}" srcOrd="3" destOrd="0" parTransId="{A9370F8F-033F-40ED-85B1-DAC2789046D3}" sibTransId="{B3E2E211-D4BD-4F76-962F-76AAE46134FA}"/>
    <dgm:cxn modelId="{2582F64E-5AD6-443E-A25B-6F23B43AC1F3}" srcId="{68C195A2-BED3-46C5-B255-1864E1DD333B}" destId="{80EEC259-A1FA-4A9B-A446-5616D981C541}" srcOrd="0" destOrd="0" parTransId="{387DC2AF-A482-45C8-B7B0-9C3C84E7B60C}" sibTransId="{C5A9151F-6229-4808-B1D1-4D404E7C6076}"/>
    <dgm:cxn modelId="{4A8446BC-D843-4237-9D9C-5EAA99B5EEF0}" srcId="{68C195A2-BED3-46C5-B255-1864E1DD333B}" destId="{D59333CF-0D8E-4DDB-B807-48788E62DAF8}" srcOrd="2" destOrd="0" parTransId="{80DEDE15-6818-42CD-9A3F-E76C5C4FAC5D}" sibTransId="{29741263-D179-419A-AFBE-C48B39B4AC61}"/>
    <dgm:cxn modelId="{7E7669AD-C0C5-4FD3-A566-493CE73765E5}" type="presOf" srcId="{98802CCD-0CF7-48CE-AFE8-DCD6122A69AB}" destId="{C3B093E0-2C71-47C3-A884-5A2DB4D859DB}" srcOrd="0" destOrd="0" presId="urn:microsoft.com/office/officeart/2005/8/layout/hList6"/>
    <dgm:cxn modelId="{B339AAF0-EC1B-4ABF-A049-794DF6D65395}" srcId="{68C195A2-BED3-46C5-B255-1864E1DD333B}" destId="{5DE80D72-8CA8-4621-A635-7E57A0D3BEC2}" srcOrd="1" destOrd="0" parTransId="{DA57527D-2ACF-4499-920F-86E157E23689}" sibTransId="{E6652D21-DA24-4E08-A432-A152584FCE7B}"/>
    <dgm:cxn modelId="{9E835984-2C9C-40AB-8B44-771374C9A8B4}" srcId="{68C195A2-BED3-46C5-B255-1864E1DD333B}" destId="{E72CDC63-1190-43CF-8816-EC340F03A511}" srcOrd="4" destOrd="0" parTransId="{1B84FBCE-F375-4BB8-828A-4DEA4462B44F}" sibTransId="{F0981819-34DB-46E2-AA0D-4B9F133B98C0}"/>
    <dgm:cxn modelId="{2B39C980-3F19-440C-AFCC-C5368C4B5746}" type="presOf" srcId="{80EEC259-A1FA-4A9B-A446-5616D981C541}" destId="{52B8DA4A-A840-4BAD-9AC4-42185F1D6680}" srcOrd="0" destOrd="0" presId="urn:microsoft.com/office/officeart/2005/8/layout/hList6"/>
    <dgm:cxn modelId="{0CDA89C3-8248-4934-AC75-487CA0A6EA1C}" type="presParOf" srcId="{6CD661EA-F72A-4F8F-AE70-1E80FA662035}" destId="{52B8DA4A-A840-4BAD-9AC4-42185F1D6680}" srcOrd="0" destOrd="0" presId="urn:microsoft.com/office/officeart/2005/8/layout/hList6"/>
    <dgm:cxn modelId="{CDDF8AE6-2FC8-4547-A37E-5AD4F87D84BA}" type="presParOf" srcId="{6CD661EA-F72A-4F8F-AE70-1E80FA662035}" destId="{37A5C4F9-4886-43E9-8729-705DFD1BEBCC}" srcOrd="1" destOrd="0" presId="urn:microsoft.com/office/officeart/2005/8/layout/hList6"/>
    <dgm:cxn modelId="{E4C73528-ABC1-4705-8DCF-BE33865F4361}" type="presParOf" srcId="{6CD661EA-F72A-4F8F-AE70-1E80FA662035}" destId="{175E03AE-2C77-4440-B708-3BC61DE80ADE}" srcOrd="2" destOrd="0" presId="urn:microsoft.com/office/officeart/2005/8/layout/hList6"/>
    <dgm:cxn modelId="{E835291E-7732-4355-9120-B4F6F53CC643}" type="presParOf" srcId="{6CD661EA-F72A-4F8F-AE70-1E80FA662035}" destId="{6EC5489A-556D-4DF5-AB1E-D410C315297E}" srcOrd="3" destOrd="0" presId="urn:microsoft.com/office/officeart/2005/8/layout/hList6"/>
    <dgm:cxn modelId="{C69F78B8-0FA2-4825-8D52-4236C20E089E}" type="presParOf" srcId="{6CD661EA-F72A-4F8F-AE70-1E80FA662035}" destId="{BB44AE7D-CDE6-4728-A89D-803EA2AB0E0A}" srcOrd="4" destOrd="0" presId="urn:microsoft.com/office/officeart/2005/8/layout/hList6"/>
    <dgm:cxn modelId="{F2BF5CBD-4AA5-43F0-98BF-0C9C76AAB3C0}" type="presParOf" srcId="{6CD661EA-F72A-4F8F-AE70-1E80FA662035}" destId="{669B50FF-946E-4AD8-A878-980F650AF494}" srcOrd="5" destOrd="0" presId="urn:microsoft.com/office/officeart/2005/8/layout/hList6"/>
    <dgm:cxn modelId="{42DD7BF3-010B-4F87-B415-0DB12CF3ECCE}" type="presParOf" srcId="{6CD661EA-F72A-4F8F-AE70-1E80FA662035}" destId="{C3B093E0-2C71-47C3-A884-5A2DB4D859DB}" srcOrd="6" destOrd="0" presId="urn:microsoft.com/office/officeart/2005/8/layout/hList6"/>
    <dgm:cxn modelId="{09091EEF-1977-4FE5-808D-E144A21D200A}" type="presParOf" srcId="{6CD661EA-F72A-4F8F-AE70-1E80FA662035}" destId="{65915674-7EA7-404C-AC42-49420124D07A}" srcOrd="7" destOrd="0" presId="urn:microsoft.com/office/officeart/2005/8/layout/hList6"/>
    <dgm:cxn modelId="{C75677FC-6C11-40A6-A0BE-84836B01611B}" type="presParOf" srcId="{6CD661EA-F72A-4F8F-AE70-1E80FA662035}" destId="{1561D763-A430-4314-AD15-2EDFB13513E2}" srcOrd="8" destOrd="0" presId="urn:microsoft.com/office/officeart/2005/8/layout/hList6"/>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4.xml><?xml version="1.0" encoding="utf-8"?>
<dgm:dataModel xmlns:dgm="http://schemas.openxmlformats.org/drawingml/2006/diagram" xmlns:a="http://schemas.openxmlformats.org/drawingml/2006/main">
  <dgm:ptLst>
    <dgm:pt modelId="{68C195A2-BED3-46C5-B255-1864E1DD333B}" type="doc">
      <dgm:prSet loTypeId="urn:microsoft.com/office/officeart/2005/8/layout/hList6" loCatId="list" qsTypeId="urn:microsoft.com/office/officeart/2005/8/quickstyle/simple5" qsCatId="simple" csTypeId="urn:microsoft.com/office/officeart/2005/8/colors/colorful2" csCatId="colorful" phldr="1"/>
      <dgm:spPr/>
    </dgm:pt>
    <dgm:pt modelId="{80EEC259-A1FA-4A9B-A446-5616D981C541}">
      <dgm:prSet phldrT="[文本]"/>
      <dgm:spPr/>
      <dgm:t>
        <a:bodyPr/>
        <a:lstStyle/>
        <a:p>
          <a:r>
            <a:rPr lang="zh-CN" altLang="en-US" b="1" dirty="0" smtClean="0">
              <a:effectLst>
                <a:outerShdw blurRad="38100" dist="38100" dir="2700000" algn="tl">
                  <a:srgbClr val="000000">
                    <a:alpha val="43137"/>
                  </a:srgbClr>
                </a:outerShdw>
              </a:effectLst>
            </a:rPr>
            <a:t>认真参加安全培训</a:t>
          </a:r>
          <a:endParaRPr lang="zh-CN" altLang="en-US" b="1" dirty="0">
            <a:effectLst>
              <a:outerShdw blurRad="38100" dist="38100" dir="2700000" algn="tl">
                <a:srgbClr val="000000">
                  <a:alpha val="43137"/>
                </a:srgbClr>
              </a:outerShdw>
            </a:effectLst>
          </a:endParaRPr>
        </a:p>
      </dgm:t>
    </dgm:pt>
    <dgm:pt modelId="{387DC2AF-A482-45C8-B7B0-9C3C84E7B60C}" type="parTrans" cxnId="{2582F64E-5AD6-443E-A25B-6F23B43AC1F3}">
      <dgm:prSet/>
      <dgm:spPr/>
      <dgm:t>
        <a:bodyPr/>
        <a:lstStyle/>
        <a:p>
          <a:endParaRPr lang="zh-CN" altLang="en-US" b="1">
            <a:effectLst>
              <a:outerShdw blurRad="38100" dist="38100" dir="2700000" algn="tl">
                <a:srgbClr val="000000">
                  <a:alpha val="43137"/>
                </a:srgbClr>
              </a:outerShdw>
            </a:effectLst>
          </a:endParaRPr>
        </a:p>
      </dgm:t>
    </dgm:pt>
    <dgm:pt modelId="{C5A9151F-6229-4808-B1D1-4D404E7C6076}" type="sibTrans" cxnId="{2582F64E-5AD6-443E-A25B-6F23B43AC1F3}">
      <dgm:prSet/>
      <dgm:spPr/>
      <dgm:t>
        <a:bodyPr/>
        <a:lstStyle/>
        <a:p>
          <a:endParaRPr lang="zh-CN" altLang="en-US" b="1">
            <a:effectLst>
              <a:outerShdw blurRad="38100" dist="38100" dir="2700000" algn="tl">
                <a:srgbClr val="000000">
                  <a:alpha val="43137"/>
                </a:srgbClr>
              </a:outerShdw>
            </a:effectLst>
          </a:endParaRPr>
        </a:p>
      </dgm:t>
    </dgm:pt>
    <dgm:pt modelId="{1DE66427-05A1-4BBC-BF8D-4A2553C6CBB0}">
      <dgm:prSet phldrT="[文本]"/>
      <dgm:spPr/>
      <dgm:t>
        <a:bodyPr/>
        <a:lstStyle/>
        <a:p>
          <a:r>
            <a:rPr lang="zh-CN" altLang="en-US" b="1" dirty="0" smtClean="0">
              <a:effectLst>
                <a:outerShdw blurRad="38100" dist="38100" dir="2700000" algn="tl">
                  <a:srgbClr val="000000">
                    <a:alpha val="43137"/>
                  </a:srgbClr>
                </a:outerShdw>
              </a:effectLst>
            </a:rPr>
            <a:t>严格遵守操作流程</a:t>
          </a:r>
          <a:endParaRPr lang="zh-CN" altLang="en-US" b="1" dirty="0">
            <a:effectLst>
              <a:outerShdw blurRad="38100" dist="38100" dir="2700000" algn="tl">
                <a:srgbClr val="000000">
                  <a:alpha val="43137"/>
                </a:srgbClr>
              </a:outerShdw>
            </a:effectLst>
          </a:endParaRPr>
        </a:p>
      </dgm:t>
    </dgm:pt>
    <dgm:pt modelId="{0EC9D1AF-7EE0-47C0-B961-7D0E266A79DD}" type="parTrans" cxnId="{82EF4784-F782-45C4-A163-88ACAA484278}">
      <dgm:prSet/>
      <dgm:spPr/>
      <dgm:t>
        <a:bodyPr/>
        <a:lstStyle/>
        <a:p>
          <a:endParaRPr lang="zh-CN" altLang="en-US"/>
        </a:p>
      </dgm:t>
    </dgm:pt>
    <dgm:pt modelId="{1D05A0F2-FA94-4E99-ABA3-B714BDD18CEA}" type="sibTrans" cxnId="{82EF4784-F782-45C4-A163-88ACAA484278}">
      <dgm:prSet/>
      <dgm:spPr/>
      <dgm:t>
        <a:bodyPr/>
        <a:lstStyle/>
        <a:p>
          <a:endParaRPr lang="zh-CN" altLang="en-US"/>
        </a:p>
      </dgm:t>
    </dgm:pt>
    <dgm:pt modelId="{658ACB5E-8F60-4674-BF01-9215C7CE049D}">
      <dgm:prSet phldrT="[文本]"/>
      <dgm:spPr/>
      <dgm:t>
        <a:bodyPr/>
        <a:lstStyle/>
        <a:p>
          <a:r>
            <a:rPr lang="zh-CN" altLang="en-US" b="1" dirty="0" smtClean="0">
              <a:effectLst>
                <a:outerShdw blurRad="38100" dist="38100" dir="2700000" algn="tl">
                  <a:srgbClr val="000000">
                    <a:alpha val="43137"/>
                  </a:srgbClr>
                </a:outerShdw>
              </a:effectLst>
            </a:rPr>
            <a:t>正确穿戴使用防护用品</a:t>
          </a:r>
          <a:endParaRPr lang="zh-CN" altLang="en-US" b="1" dirty="0">
            <a:effectLst>
              <a:outerShdw blurRad="38100" dist="38100" dir="2700000" algn="tl">
                <a:srgbClr val="000000">
                  <a:alpha val="43137"/>
                </a:srgbClr>
              </a:outerShdw>
            </a:effectLst>
          </a:endParaRPr>
        </a:p>
      </dgm:t>
    </dgm:pt>
    <dgm:pt modelId="{BD4D34A5-4CA4-458B-BF52-39C641626D37}" type="parTrans" cxnId="{892440BE-2679-43FC-BA8B-C5C70E9F032B}">
      <dgm:prSet/>
      <dgm:spPr/>
      <dgm:t>
        <a:bodyPr/>
        <a:lstStyle/>
        <a:p>
          <a:endParaRPr lang="zh-CN" altLang="en-US"/>
        </a:p>
      </dgm:t>
    </dgm:pt>
    <dgm:pt modelId="{76899C87-E02A-4F05-8D8A-1510692A9C98}" type="sibTrans" cxnId="{892440BE-2679-43FC-BA8B-C5C70E9F032B}">
      <dgm:prSet/>
      <dgm:spPr/>
      <dgm:t>
        <a:bodyPr/>
        <a:lstStyle/>
        <a:p>
          <a:endParaRPr lang="zh-CN" altLang="en-US"/>
        </a:p>
      </dgm:t>
    </dgm:pt>
    <dgm:pt modelId="{3D319AA1-C27B-45A0-9ECC-3E2982638629}">
      <dgm:prSet phldrT="[文本]"/>
      <dgm:spPr/>
      <dgm:t>
        <a:bodyPr/>
        <a:lstStyle/>
        <a:p>
          <a:r>
            <a:rPr lang="zh-CN" altLang="en-US" b="1" dirty="0" smtClean="0">
              <a:effectLst>
                <a:outerShdw blurRad="38100" dist="38100" dir="2700000" algn="tl">
                  <a:srgbClr val="000000">
                    <a:alpha val="43137"/>
                  </a:srgbClr>
                </a:outerShdw>
              </a:effectLst>
            </a:rPr>
            <a:t>及时有效使用安全事故</a:t>
          </a:r>
          <a:endParaRPr lang="zh-CN" altLang="en-US" b="1" dirty="0">
            <a:effectLst>
              <a:outerShdw blurRad="38100" dist="38100" dir="2700000" algn="tl">
                <a:srgbClr val="000000">
                  <a:alpha val="43137"/>
                </a:srgbClr>
              </a:outerShdw>
            </a:effectLst>
          </a:endParaRPr>
        </a:p>
      </dgm:t>
    </dgm:pt>
    <dgm:pt modelId="{BF10A3BA-844A-432D-BE09-930F2B900FA8}" type="parTrans" cxnId="{D1DB72BB-6700-4369-BFE7-A701F66EBB45}">
      <dgm:prSet/>
      <dgm:spPr/>
      <dgm:t>
        <a:bodyPr/>
        <a:lstStyle/>
        <a:p>
          <a:endParaRPr lang="zh-CN" altLang="en-US"/>
        </a:p>
      </dgm:t>
    </dgm:pt>
    <dgm:pt modelId="{AAD72E6F-B133-414F-BFDB-78470B0E4D43}" type="sibTrans" cxnId="{D1DB72BB-6700-4369-BFE7-A701F66EBB45}">
      <dgm:prSet/>
      <dgm:spPr/>
      <dgm:t>
        <a:bodyPr/>
        <a:lstStyle/>
        <a:p>
          <a:endParaRPr lang="zh-CN" altLang="en-US"/>
        </a:p>
      </dgm:t>
    </dgm:pt>
    <dgm:pt modelId="{6CD661EA-F72A-4F8F-AE70-1E80FA662035}" type="pres">
      <dgm:prSet presAssocID="{68C195A2-BED3-46C5-B255-1864E1DD333B}" presName="Name0" presStyleCnt="0">
        <dgm:presLayoutVars>
          <dgm:dir/>
          <dgm:resizeHandles val="exact"/>
        </dgm:presLayoutVars>
      </dgm:prSet>
      <dgm:spPr/>
    </dgm:pt>
    <dgm:pt modelId="{52B8DA4A-A840-4BAD-9AC4-42185F1D6680}" type="pres">
      <dgm:prSet presAssocID="{80EEC259-A1FA-4A9B-A446-5616D981C541}" presName="node" presStyleLbl="node1" presStyleIdx="0" presStyleCnt="4">
        <dgm:presLayoutVars>
          <dgm:bulletEnabled val="1"/>
        </dgm:presLayoutVars>
      </dgm:prSet>
      <dgm:spPr/>
      <dgm:t>
        <a:bodyPr/>
        <a:lstStyle/>
        <a:p>
          <a:endParaRPr lang="zh-CN" altLang="en-US"/>
        </a:p>
      </dgm:t>
    </dgm:pt>
    <dgm:pt modelId="{37A5C4F9-4886-43E9-8729-705DFD1BEBCC}" type="pres">
      <dgm:prSet presAssocID="{C5A9151F-6229-4808-B1D1-4D404E7C6076}" presName="sibTrans" presStyleCnt="0"/>
      <dgm:spPr/>
    </dgm:pt>
    <dgm:pt modelId="{294D6D97-9D74-4C16-970D-A38C34A57589}" type="pres">
      <dgm:prSet presAssocID="{1DE66427-05A1-4BBC-BF8D-4A2553C6CBB0}" presName="node" presStyleLbl="node1" presStyleIdx="1" presStyleCnt="4">
        <dgm:presLayoutVars>
          <dgm:bulletEnabled val="1"/>
        </dgm:presLayoutVars>
      </dgm:prSet>
      <dgm:spPr/>
      <dgm:t>
        <a:bodyPr/>
        <a:lstStyle/>
        <a:p>
          <a:endParaRPr lang="zh-CN" altLang="en-US"/>
        </a:p>
      </dgm:t>
    </dgm:pt>
    <dgm:pt modelId="{263B4A16-F89F-4456-9499-9662098667CF}" type="pres">
      <dgm:prSet presAssocID="{1D05A0F2-FA94-4E99-ABA3-B714BDD18CEA}" presName="sibTrans" presStyleCnt="0"/>
      <dgm:spPr/>
    </dgm:pt>
    <dgm:pt modelId="{43A9BF1C-33BB-457A-8B39-4C6A0FF6FE98}" type="pres">
      <dgm:prSet presAssocID="{658ACB5E-8F60-4674-BF01-9215C7CE049D}" presName="node" presStyleLbl="node1" presStyleIdx="2" presStyleCnt="4">
        <dgm:presLayoutVars>
          <dgm:bulletEnabled val="1"/>
        </dgm:presLayoutVars>
      </dgm:prSet>
      <dgm:spPr/>
      <dgm:t>
        <a:bodyPr/>
        <a:lstStyle/>
        <a:p>
          <a:endParaRPr lang="zh-CN" altLang="en-US"/>
        </a:p>
      </dgm:t>
    </dgm:pt>
    <dgm:pt modelId="{126C5F0B-70F2-4F2B-BD86-1BD4AB301445}" type="pres">
      <dgm:prSet presAssocID="{76899C87-E02A-4F05-8D8A-1510692A9C98}" presName="sibTrans" presStyleCnt="0"/>
      <dgm:spPr/>
    </dgm:pt>
    <dgm:pt modelId="{87E028AA-CEFF-413B-81BA-64121E0F4066}" type="pres">
      <dgm:prSet presAssocID="{3D319AA1-C27B-45A0-9ECC-3E2982638629}" presName="node" presStyleLbl="node1" presStyleIdx="3" presStyleCnt="4">
        <dgm:presLayoutVars>
          <dgm:bulletEnabled val="1"/>
        </dgm:presLayoutVars>
      </dgm:prSet>
      <dgm:spPr/>
      <dgm:t>
        <a:bodyPr/>
        <a:lstStyle/>
        <a:p>
          <a:endParaRPr lang="zh-CN" altLang="en-US"/>
        </a:p>
      </dgm:t>
    </dgm:pt>
  </dgm:ptLst>
  <dgm:cxnLst>
    <dgm:cxn modelId="{82EF4784-F782-45C4-A163-88ACAA484278}" srcId="{68C195A2-BED3-46C5-B255-1864E1DD333B}" destId="{1DE66427-05A1-4BBC-BF8D-4A2553C6CBB0}" srcOrd="1" destOrd="0" parTransId="{0EC9D1AF-7EE0-47C0-B961-7D0E266A79DD}" sibTransId="{1D05A0F2-FA94-4E99-ABA3-B714BDD18CEA}"/>
    <dgm:cxn modelId="{892440BE-2679-43FC-BA8B-C5C70E9F032B}" srcId="{68C195A2-BED3-46C5-B255-1864E1DD333B}" destId="{658ACB5E-8F60-4674-BF01-9215C7CE049D}" srcOrd="2" destOrd="0" parTransId="{BD4D34A5-4CA4-458B-BF52-39C641626D37}" sibTransId="{76899C87-E02A-4F05-8D8A-1510692A9C98}"/>
    <dgm:cxn modelId="{EA5FFB42-B2D4-4805-9F3E-F747DEF12F0C}" type="presOf" srcId="{68C195A2-BED3-46C5-B255-1864E1DD333B}" destId="{6CD661EA-F72A-4F8F-AE70-1E80FA662035}" srcOrd="0" destOrd="0" presId="urn:microsoft.com/office/officeart/2005/8/layout/hList6"/>
    <dgm:cxn modelId="{285F9DAC-CA40-42FF-94F4-99BFF34379EC}" type="presOf" srcId="{1DE66427-05A1-4BBC-BF8D-4A2553C6CBB0}" destId="{294D6D97-9D74-4C16-970D-A38C34A57589}" srcOrd="0" destOrd="0" presId="urn:microsoft.com/office/officeart/2005/8/layout/hList6"/>
    <dgm:cxn modelId="{D1DB72BB-6700-4369-BFE7-A701F66EBB45}" srcId="{68C195A2-BED3-46C5-B255-1864E1DD333B}" destId="{3D319AA1-C27B-45A0-9ECC-3E2982638629}" srcOrd="3" destOrd="0" parTransId="{BF10A3BA-844A-432D-BE09-930F2B900FA8}" sibTransId="{AAD72E6F-B133-414F-BFDB-78470B0E4D43}"/>
    <dgm:cxn modelId="{6B279746-6F9B-474C-BE54-4872359D9FD3}" type="presOf" srcId="{658ACB5E-8F60-4674-BF01-9215C7CE049D}" destId="{43A9BF1C-33BB-457A-8B39-4C6A0FF6FE98}" srcOrd="0" destOrd="0" presId="urn:microsoft.com/office/officeart/2005/8/layout/hList6"/>
    <dgm:cxn modelId="{8DAF2EFB-FBC7-47CA-98D3-E79712872DC0}" type="presOf" srcId="{80EEC259-A1FA-4A9B-A446-5616D981C541}" destId="{52B8DA4A-A840-4BAD-9AC4-42185F1D6680}" srcOrd="0" destOrd="0" presId="urn:microsoft.com/office/officeart/2005/8/layout/hList6"/>
    <dgm:cxn modelId="{2582F64E-5AD6-443E-A25B-6F23B43AC1F3}" srcId="{68C195A2-BED3-46C5-B255-1864E1DD333B}" destId="{80EEC259-A1FA-4A9B-A446-5616D981C541}" srcOrd="0" destOrd="0" parTransId="{387DC2AF-A482-45C8-B7B0-9C3C84E7B60C}" sibTransId="{C5A9151F-6229-4808-B1D1-4D404E7C6076}"/>
    <dgm:cxn modelId="{B0C1144A-227C-4353-8833-4F660D866E55}" type="presOf" srcId="{3D319AA1-C27B-45A0-9ECC-3E2982638629}" destId="{87E028AA-CEFF-413B-81BA-64121E0F4066}" srcOrd="0" destOrd="0" presId="urn:microsoft.com/office/officeart/2005/8/layout/hList6"/>
    <dgm:cxn modelId="{0BC598C5-1EF4-499E-97A4-640ED455087B}" type="presParOf" srcId="{6CD661EA-F72A-4F8F-AE70-1E80FA662035}" destId="{52B8DA4A-A840-4BAD-9AC4-42185F1D6680}" srcOrd="0" destOrd="0" presId="urn:microsoft.com/office/officeart/2005/8/layout/hList6"/>
    <dgm:cxn modelId="{15056FDF-BD81-4DB5-9D87-1AE13EC53D6A}" type="presParOf" srcId="{6CD661EA-F72A-4F8F-AE70-1E80FA662035}" destId="{37A5C4F9-4886-43E9-8729-705DFD1BEBCC}" srcOrd="1" destOrd="0" presId="urn:microsoft.com/office/officeart/2005/8/layout/hList6"/>
    <dgm:cxn modelId="{A56CB1E7-30A0-45FE-A064-A2549DC65D48}" type="presParOf" srcId="{6CD661EA-F72A-4F8F-AE70-1E80FA662035}" destId="{294D6D97-9D74-4C16-970D-A38C34A57589}" srcOrd="2" destOrd="0" presId="urn:microsoft.com/office/officeart/2005/8/layout/hList6"/>
    <dgm:cxn modelId="{B0151B11-2B9F-4CCF-A094-8990D91E9B30}" type="presParOf" srcId="{6CD661EA-F72A-4F8F-AE70-1E80FA662035}" destId="{263B4A16-F89F-4456-9499-9662098667CF}" srcOrd="3" destOrd="0" presId="urn:microsoft.com/office/officeart/2005/8/layout/hList6"/>
    <dgm:cxn modelId="{F8724F35-054A-4EC7-BF6D-D751230FE253}" type="presParOf" srcId="{6CD661EA-F72A-4F8F-AE70-1E80FA662035}" destId="{43A9BF1C-33BB-457A-8B39-4C6A0FF6FE98}" srcOrd="4" destOrd="0" presId="urn:microsoft.com/office/officeart/2005/8/layout/hList6"/>
    <dgm:cxn modelId="{65E9FBE8-644D-45A3-9E12-1B8E0E4660C9}" type="presParOf" srcId="{6CD661EA-F72A-4F8F-AE70-1E80FA662035}" destId="{126C5F0B-70F2-4F2B-BD86-1BD4AB301445}" srcOrd="5" destOrd="0" presId="urn:microsoft.com/office/officeart/2005/8/layout/hList6"/>
    <dgm:cxn modelId="{E48BCF02-D407-4CE1-8AAF-D14A2BA148CF}" type="presParOf" srcId="{6CD661EA-F72A-4F8F-AE70-1E80FA662035}" destId="{87E028AA-CEFF-413B-81BA-64121E0F4066}" srcOrd="6" destOrd="0" presId="urn:microsoft.com/office/officeart/2005/8/layout/hList6"/>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45.xml><?xml version="1.0" encoding="utf-8"?>
<dgm:dataModel xmlns:dgm="http://schemas.openxmlformats.org/drawingml/2006/diagram" xmlns:a="http://schemas.openxmlformats.org/drawingml/2006/main">
  <dgm:ptLst>
    <dgm:pt modelId="{180FD7F5-019B-4C0B-87A1-655B6AEEAB76}" type="doc">
      <dgm:prSet loTypeId="urn:microsoft.com/office/officeart/2005/8/layout/chevron1" loCatId="process" qsTypeId="urn:microsoft.com/office/officeart/2005/8/quickstyle/simple5" qsCatId="simple" csTypeId="urn:microsoft.com/office/officeart/2005/8/colors/colorful3" csCatId="colorful" phldr="1"/>
      <dgm:spPr/>
    </dgm:pt>
    <dgm:pt modelId="{EE2DAB68-3260-4636-A0DF-2CA529A46281}">
      <dgm:prSet phldrT="[文本]"/>
      <dgm:spPr/>
      <dgm:t>
        <a:bodyPr/>
        <a:lstStyle/>
        <a:p>
          <a:r>
            <a:rPr lang="zh-CN" altLang="en-US" b="1" dirty="0" smtClean="0">
              <a:effectLst>
                <a:outerShdw blurRad="38100" dist="38100" dir="2700000" algn="tl">
                  <a:srgbClr val="000000">
                    <a:alpha val="43137"/>
                  </a:srgbClr>
                </a:outerShdw>
              </a:effectLst>
            </a:rPr>
            <a:t>了解环境准备充分</a:t>
          </a:r>
          <a:endParaRPr lang="zh-CN" altLang="en-US" b="1" dirty="0">
            <a:effectLst>
              <a:outerShdw blurRad="38100" dist="38100" dir="2700000" algn="tl">
                <a:srgbClr val="000000">
                  <a:alpha val="43137"/>
                </a:srgbClr>
              </a:outerShdw>
            </a:effectLst>
          </a:endParaRPr>
        </a:p>
      </dgm:t>
    </dgm:pt>
    <dgm:pt modelId="{698814CA-6ACC-4AB6-B886-57592F6AC791}" type="parTrans" cxnId="{76AF36A9-D324-4F52-B92E-4FE6475F4147}">
      <dgm:prSet/>
      <dgm:spPr/>
      <dgm:t>
        <a:bodyPr/>
        <a:lstStyle/>
        <a:p>
          <a:endParaRPr lang="zh-CN" altLang="en-US" b="1">
            <a:effectLst>
              <a:outerShdw blurRad="38100" dist="38100" dir="2700000" algn="tl">
                <a:srgbClr val="000000">
                  <a:alpha val="43137"/>
                </a:srgbClr>
              </a:outerShdw>
            </a:effectLst>
          </a:endParaRPr>
        </a:p>
      </dgm:t>
    </dgm:pt>
    <dgm:pt modelId="{8FF75FDE-595E-46F4-9076-472F6A2D0E84}" type="sibTrans" cxnId="{76AF36A9-D324-4F52-B92E-4FE6475F4147}">
      <dgm:prSet/>
      <dgm:spPr/>
      <dgm:t>
        <a:bodyPr/>
        <a:lstStyle/>
        <a:p>
          <a:endParaRPr lang="zh-CN" altLang="en-US" b="1">
            <a:effectLst>
              <a:outerShdw blurRad="38100" dist="38100" dir="2700000" algn="tl">
                <a:srgbClr val="000000">
                  <a:alpha val="43137"/>
                </a:srgbClr>
              </a:outerShdw>
            </a:effectLst>
          </a:endParaRPr>
        </a:p>
      </dgm:t>
    </dgm:pt>
    <dgm:pt modelId="{767078CC-5A73-4CD8-8B00-6E2611DDA760}">
      <dgm:prSet phldrT="[文本]"/>
      <dgm:spPr/>
      <dgm:t>
        <a:bodyPr/>
        <a:lstStyle/>
        <a:p>
          <a:r>
            <a:rPr lang="zh-CN" altLang="en-US" b="1" dirty="0" smtClean="0">
              <a:effectLst>
                <a:outerShdw blurRad="38100" dist="38100" dir="2700000" algn="tl">
                  <a:srgbClr val="000000">
                    <a:alpha val="43137"/>
                  </a:srgbClr>
                </a:outerShdw>
              </a:effectLst>
            </a:rPr>
            <a:t>集体行动量力而行</a:t>
          </a:r>
          <a:endParaRPr lang="zh-CN" altLang="en-US" b="1" dirty="0">
            <a:effectLst>
              <a:outerShdw blurRad="38100" dist="38100" dir="2700000" algn="tl">
                <a:srgbClr val="000000">
                  <a:alpha val="43137"/>
                </a:srgbClr>
              </a:outerShdw>
            </a:effectLst>
          </a:endParaRPr>
        </a:p>
      </dgm:t>
    </dgm:pt>
    <dgm:pt modelId="{F9ADA685-A836-49E7-8157-C6467F421259}" type="parTrans" cxnId="{6B4A6550-958A-4D81-A7B2-0B695B111C0D}">
      <dgm:prSet/>
      <dgm:spPr/>
      <dgm:t>
        <a:bodyPr/>
        <a:lstStyle/>
        <a:p>
          <a:endParaRPr lang="zh-CN" altLang="en-US" b="1">
            <a:effectLst>
              <a:outerShdw blurRad="38100" dist="38100" dir="2700000" algn="tl">
                <a:srgbClr val="000000">
                  <a:alpha val="43137"/>
                </a:srgbClr>
              </a:outerShdw>
            </a:effectLst>
          </a:endParaRPr>
        </a:p>
      </dgm:t>
    </dgm:pt>
    <dgm:pt modelId="{4829C8F9-22F0-4ED3-8D90-51227AB66587}" type="sibTrans" cxnId="{6B4A6550-958A-4D81-A7B2-0B695B111C0D}">
      <dgm:prSet/>
      <dgm:spPr/>
      <dgm:t>
        <a:bodyPr/>
        <a:lstStyle/>
        <a:p>
          <a:endParaRPr lang="zh-CN" altLang="en-US" b="1">
            <a:effectLst>
              <a:outerShdw blurRad="38100" dist="38100" dir="2700000" algn="tl">
                <a:srgbClr val="000000">
                  <a:alpha val="43137"/>
                </a:srgbClr>
              </a:outerShdw>
            </a:effectLst>
          </a:endParaRPr>
        </a:p>
      </dgm:t>
    </dgm:pt>
    <dgm:pt modelId="{7A2B7C9D-993D-4712-B31C-EEAF77CF34E2}">
      <dgm:prSet phldrT="[文本]"/>
      <dgm:spPr/>
      <dgm:t>
        <a:bodyPr/>
        <a:lstStyle/>
        <a:p>
          <a:r>
            <a:rPr lang="zh-CN" altLang="en-US" b="1" dirty="0" smtClean="0">
              <a:effectLst>
                <a:outerShdw blurRad="38100" dist="38100" dir="2700000" algn="tl">
                  <a:srgbClr val="000000">
                    <a:alpha val="43137"/>
                  </a:srgbClr>
                </a:outerShdw>
              </a:effectLst>
            </a:rPr>
            <a:t>严防迷路避免侵害</a:t>
          </a:r>
          <a:endParaRPr lang="zh-CN" altLang="en-US" b="1" dirty="0">
            <a:effectLst>
              <a:outerShdw blurRad="38100" dist="38100" dir="2700000" algn="tl">
                <a:srgbClr val="000000">
                  <a:alpha val="43137"/>
                </a:srgbClr>
              </a:outerShdw>
            </a:effectLst>
          </a:endParaRPr>
        </a:p>
      </dgm:t>
    </dgm:pt>
    <dgm:pt modelId="{FE7C9583-3EAA-48B7-8452-D4C81803FE6A}" type="parTrans" cxnId="{5FE28DB3-02D7-4629-9072-3B985B2BE902}">
      <dgm:prSet/>
      <dgm:spPr/>
      <dgm:t>
        <a:bodyPr/>
        <a:lstStyle/>
        <a:p>
          <a:endParaRPr lang="zh-CN" altLang="en-US" b="1">
            <a:effectLst>
              <a:outerShdw blurRad="38100" dist="38100" dir="2700000" algn="tl">
                <a:srgbClr val="000000">
                  <a:alpha val="43137"/>
                </a:srgbClr>
              </a:outerShdw>
            </a:effectLst>
          </a:endParaRPr>
        </a:p>
      </dgm:t>
    </dgm:pt>
    <dgm:pt modelId="{A936C655-E4DC-4F5F-8778-DBD2783F53B0}" type="sibTrans" cxnId="{5FE28DB3-02D7-4629-9072-3B985B2BE902}">
      <dgm:prSet/>
      <dgm:spPr/>
      <dgm:t>
        <a:bodyPr/>
        <a:lstStyle/>
        <a:p>
          <a:endParaRPr lang="zh-CN" altLang="en-US" b="1">
            <a:effectLst>
              <a:outerShdw blurRad="38100" dist="38100" dir="2700000" algn="tl">
                <a:srgbClr val="000000">
                  <a:alpha val="43137"/>
                </a:srgbClr>
              </a:outerShdw>
            </a:effectLst>
          </a:endParaRPr>
        </a:p>
      </dgm:t>
    </dgm:pt>
    <dgm:pt modelId="{310E780B-5581-4B66-914D-B9A079ED8555}" type="pres">
      <dgm:prSet presAssocID="{180FD7F5-019B-4C0B-87A1-655B6AEEAB76}" presName="Name0" presStyleCnt="0">
        <dgm:presLayoutVars>
          <dgm:dir/>
          <dgm:animLvl val="lvl"/>
          <dgm:resizeHandles val="exact"/>
        </dgm:presLayoutVars>
      </dgm:prSet>
      <dgm:spPr/>
    </dgm:pt>
    <dgm:pt modelId="{111D1F14-8A18-46D1-9AFF-C3D9C5A650BB}" type="pres">
      <dgm:prSet presAssocID="{EE2DAB68-3260-4636-A0DF-2CA529A46281}" presName="parTxOnly" presStyleLbl="node1" presStyleIdx="0" presStyleCnt="3">
        <dgm:presLayoutVars>
          <dgm:chMax val="0"/>
          <dgm:chPref val="0"/>
          <dgm:bulletEnabled val="1"/>
        </dgm:presLayoutVars>
      </dgm:prSet>
      <dgm:spPr/>
      <dgm:t>
        <a:bodyPr/>
        <a:lstStyle/>
        <a:p>
          <a:endParaRPr lang="zh-CN" altLang="en-US"/>
        </a:p>
      </dgm:t>
    </dgm:pt>
    <dgm:pt modelId="{A0C5D01B-8E9C-4DCD-A72C-09E122B32032}" type="pres">
      <dgm:prSet presAssocID="{8FF75FDE-595E-46F4-9076-472F6A2D0E84}" presName="parTxOnlySpace" presStyleCnt="0"/>
      <dgm:spPr/>
    </dgm:pt>
    <dgm:pt modelId="{998065F8-967D-470F-BDDD-978D51AA3DEA}" type="pres">
      <dgm:prSet presAssocID="{767078CC-5A73-4CD8-8B00-6E2611DDA760}" presName="parTxOnly" presStyleLbl="node1" presStyleIdx="1" presStyleCnt="3">
        <dgm:presLayoutVars>
          <dgm:chMax val="0"/>
          <dgm:chPref val="0"/>
          <dgm:bulletEnabled val="1"/>
        </dgm:presLayoutVars>
      </dgm:prSet>
      <dgm:spPr/>
      <dgm:t>
        <a:bodyPr/>
        <a:lstStyle/>
        <a:p>
          <a:endParaRPr lang="zh-CN" altLang="en-US"/>
        </a:p>
      </dgm:t>
    </dgm:pt>
    <dgm:pt modelId="{91BDFC2A-1080-4CFC-A897-549ED2DA9FB5}" type="pres">
      <dgm:prSet presAssocID="{4829C8F9-22F0-4ED3-8D90-51227AB66587}" presName="parTxOnlySpace" presStyleCnt="0"/>
      <dgm:spPr/>
    </dgm:pt>
    <dgm:pt modelId="{D6692F71-BCDD-4C6B-BC37-AEA2D645CFA8}" type="pres">
      <dgm:prSet presAssocID="{7A2B7C9D-993D-4712-B31C-EEAF77CF34E2}" presName="parTxOnly" presStyleLbl="node1" presStyleIdx="2" presStyleCnt="3">
        <dgm:presLayoutVars>
          <dgm:chMax val="0"/>
          <dgm:chPref val="0"/>
          <dgm:bulletEnabled val="1"/>
        </dgm:presLayoutVars>
      </dgm:prSet>
      <dgm:spPr/>
      <dgm:t>
        <a:bodyPr/>
        <a:lstStyle/>
        <a:p>
          <a:endParaRPr lang="zh-CN" altLang="en-US"/>
        </a:p>
      </dgm:t>
    </dgm:pt>
  </dgm:ptLst>
  <dgm:cxnLst>
    <dgm:cxn modelId="{5FE28DB3-02D7-4629-9072-3B985B2BE902}" srcId="{180FD7F5-019B-4C0B-87A1-655B6AEEAB76}" destId="{7A2B7C9D-993D-4712-B31C-EEAF77CF34E2}" srcOrd="2" destOrd="0" parTransId="{FE7C9583-3EAA-48B7-8452-D4C81803FE6A}" sibTransId="{A936C655-E4DC-4F5F-8778-DBD2783F53B0}"/>
    <dgm:cxn modelId="{DADE1940-3610-43FF-8B48-60E4E995D7DB}" type="presOf" srcId="{180FD7F5-019B-4C0B-87A1-655B6AEEAB76}" destId="{310E780B-5581-4B66-914D-B9A079ED8555}" srcOrd="0" destOrd="0" presId="urn:microsoft.com/office/officeart/2005/8/layout/chevron1"/>
    <dgm:cxn modelId="{96F5A3EC-91E6-4FF1-A722-DB99DCB36E6D}" type="presOf" srcId="{767078CC-5A73-4CD8-8B00-6E2611DDA760}" destId="{998065F8-967D-470F-BDDD-978D51AA3DEA}" srcOrd="0" destOrd="0" presId="urn:microsoft.com/office/officeart/2005/8/layout/chevron1"/>
    <dgm:cxn modelId="{76AF36A9-D324-4F52-B92E-4FE6475F4147}" srcId="{180FD7F5-019B-4C0B-87A1-655B6AEEAB76}" destId="{EE2DAB68-3260-4636-A0DF-2CA529A46281}" srcOrd="0" destOrd="0" parTransId="{698814CA-6ACC-4AB6-B886-57592F6AC791}" sibTransId="{8FF75FDE-595E-46F4-9076-472F6A2D0E84}"/>
    <dgm:cxn modelId="{96525BF3-2AC9-42DF-9B7B-76CDDD09A486}" type="presOf" srcId="{7A2B7C9D-993D-4712-B31C-EEAF77CF34E2}" destId="{D6692F71-BCDD-4C6B-BC37-AEA2D645CFA8}" srcOrd="0" destOrd="0" presId="urn:microsoft.com/office/officeart/2005/8/layout/chevron1"/>
    <dgm:cxn modelId="{6B4A6550-958A-4D81-A7B2-0B695B111C0D}" srcId="{180FD7F5-019B-4C0B-87A1-655B6AEEAB76}" destId="{767078CC-5A73-4CD8-8B00-6E2611DDA760}" srcOrd="1" destOrd="0" parTransId="{F9ADA685-A836-49E7-8157-C6467F421259}" sibTransId="{4829C8F9-22F0-4ED3-8D90-51227AB66587}"/>
    <dgm:cxn modelId="{2106AB82-6C37-4F7A-8D8F-30B40A79696A}" type="presOf" srcId="{EE2DAB68-3260-4636-A0DF-2CA529A46281}" destId="{111D1F14-8A18-46D1-9AFF-C3D9C5A650BB}" srcOrd="0" destOrd="0" presId="urn:microsoft.com/office/officeart/2005/8/layout/chevron1"/>
    <dgm:cxn modelId="{141ED06D-32C8-42F9-97F7-D6C08425802A}" type="presParOf" srcId="{310E780B-5581-4B66-914D-B9A079ED8555}" destId="{111D1F14-8A18-46D1-9AFF-C3D9C5A650BB}" srcOrd="0" destOrd="0" presId="urn:microsoft.com/office/officeart/2005/8/layout/chevron1"/>
    <dgm:cxn modelId="{13CB55D2-F1D8-481B-B2F6-F1619BE7AB88}" type="presParOf" srcId="{310E780B-5581-4B66-914D-B9A079ED8555}" destId="{A0C5D01B-8E9C-4DCD-A72C-09E122B32032}" srcOrd="1" destOrd="0" presId="urn:microsoft.com/office/officeart/2005/8/layout/chevron1"/>
    <dgm:cxn modelId="{63CB1A46-2826-4ED8-8F32-AB8294CD4D27}" type="presParOf" srcId="{310E780B-5581-4B66-914D-B9A079ED8555}" destId="{998065F8-967D-470F-BDDD-978D51AA3DEA}" srcOrd="2" destOrd="0" presId="urn:microsoft.com/office/officeart/2005/8/layout/chevron1"/>
    <dgm:cxn modelId="{2227CC39-3D52-46D3-8565-6285708E54E8}" type="presParOf" srcId="{310E780B-5581-4B66-914D-B9A079ED8555}" destId="{91BDFC2A-1080-4CFC-A897-549ED2DA9FB5}" srcOrd="3" destOrd="0" presId="urn:microsoft.com/office/officeart/2005/8/layout/chevron1"/>
    <dgm:cxn modelId="{D44343B2-D088-4695-AEE0-A5DEEBFAA67D}" type="presParOf" srcId="{310E780B-5581-4B66-914D-B9A079ED8555}" destId="{D6692F71-BCDD-4C6B-BC37-AEA2D645CFA8}" srcOrd="4" destOrd="0" presId="urn:microsoft.com/office/officeart/2005/8/layout/chevron1"/>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46.xml><?xml version="1.0" encoding="utf-8"?>
<dgm:dataModel xmlns:dgm="http://schemas.openxmlformats.org/drawingml/2006/diagram" xmlns:a="http://schemas.openxmlformats.org/drawingml/2006/main">
  <dgm:ptLst>
    <dgm:pt modelId="{50CACF18-72B8-4D86-B253-1984AED1F750}"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03448793-A4E6-4837-A8A7-08B6DE90878E}">
      <dgm:prSet phldrT="[文本]">
        <dgm:style>
          <a:lnRef idx="2">
            <a:schemeClr val="accent3"/>
          </a:lnRef>
          <a:fillRef idx="1">
            <a:schemeClr val="lt1"/>
          </a:fillRef>
          <a:effectRef idx="0">
            <a:schemeClr val="accent3"/>
          </a:effectRef>
          <a:fontRef idx="minor">
            <a:schemeClr val="dk1"/>
          </a:fontRef>
        </dgm:style>
      </dgm:prSet>
      <dgm:spPr/>
      <dgm:t>
        <a:bodyPr/>
        <a:lstStyle/>
        <a:p>
          <a:r>
            <a:rPr lang="zh-CN" altLang="en-US" b="1" dirty="0" smtClean="0">
              <a:effectLst>
                <a:outerShdw blurRad="38100" dist="38100" dir="2700000" algn="tl">
                  <a:srgbClr val="000000">
                    <a:alpha val="43137"/>
                  </a:srgbClr>
                </a:outerShdw>
              </a:effectLst>
            </a:rPr>
            <a:t>社会实践的权益保护</a:t>
          </a:r>
          <a:endParaRPr lang="zh-CN" altLang="en-US" b="1" dirty="0">
            <a:effectLst>
              <a:outerShdw blurRad="38100" dist="38100" dir="2700000" algn="tl">
                <a:srgbClr val="000000">
                  <a:alpha val="43137"/>
                </a:srgbClr>
              </a:outerShdw>
            </a:effectLst>
          </a:endParaRPr>
        </a:p>
      </dgm:t>
    </dgm:pt>
    <dgm:pt modelId="{3232B999-724C-49EF-848B-B84262505BD0}" type="parTrans" cxnId="{D45DEEBE-762E-448F-AD11-A3BB6C7E76AB}">
      <dgm:prSet/>
      <dgm:spPr/>
      <dgm:t>
        <a:bodyPr/>
        <a:lstStyle/>
        <a:p>
          <a:endParaRPr lang="zh-CN" altLang="en-US"/>
        </a:p>
      </dgm:t>
    </dgm:pt>
    <dgm:pt modelId="{EB197717-4FA1-485C-9185-5724E909554D}" type="sibTrans" cxnId="{D45DEEBE-762E-448F-AD11-A3BB6C7E76AB}">
      <dgm:prSet/>
      <dgm:spPr/>
      <dgm:t>
        <a:bodyPr/>
        <a:lstStyle/>
        <a:p>
          <a:endParaRPr lang="zh-CN" altLang="en-US"/>
        </a:p>
      </dgm:t>
    </dgm:pt>
    <dgm:pt modelId="{90160E99-DCB1-47C1-A3E3-3013159AE30E}">
      <dgm:prSet phldrT="[文本]">
        <dgm:style>
          <a:lnRef idx="0">
            <a:schemeClr val="accent3"/>
          </a:lnRef>
          <a:fillRef idx="3">
            <a:schemeClr val="accent3"/>
          </a:fillRef>
          <a:effectRef idx="3">
            <a:schemeClr val="accent3"/>
          </a:effectRef>
          <a:fontRef idx="minor">
            <a:schemeClr val="lt1"/>
          </a:fontRef>
        </dgm:style>
      </dgm:prSet>
      <dgm:spPr/>
      <dgm:t>
        <a:bodyPr/>
        <a:lstStyle/>
        <a:p>
          <a:r>
            <a:rPr lang="en-US" altLang="zh-CN" dirty="0" smtClean="0"/>
            <a:t>3.5</a:t>
          </a:r>
          <a:endParaRPr lang="zh-CN" altLang="en-US" dirty="0"/>
        </a:p>
      </dgm:t>
    </dgm:pt>
    <dgm:pt modelId="{C0513BFC-01BE-4804-A1BB-580037BD0A4D}" type="parTrans" cxnId="{4AFE69C2-0071-4977-B13C-75163FBE4E25}">
      <dgm:prSet/>
      <dgm:spPr/>
      <dgm:t>
        <a:bodyPr/>
        <a:lstStyle/>
        <a:p>
          <a:endParaRPr lang="zh-CN" altLang="en-US"/>
        </a:p>
      </dgm:t>
    </dgm:pt>
    <dgm:pt modelId="{CCADC583-ACCB-4253-8842-7E032AA96111}" type="sibTrans" cxnId="{4AFE69C2-0071-4977-B13C-75163FBE4E25}">
      <dgm:prSet/>
      <dgm:spPr/>
      <dgm:t>
        <a:bodyPr/>
        <a:lstStyle/>
        <a:p>
          <a:endParaRPr lang="zh-CN" altLang="en-US"/>
        </a:p>
      </dgm:t>
    </dgm:pt>
    <dgm:pt modelId="{A96A314A-DC39-4555-B22F-78D87EBB8650}" type="pres">
      <dgm:prSet presAssocID="{50CACF18-72B8-4D86-B253-1984AED1F750}" presName="linearFlow" presStyleCnt="0">
        <dgm:presLayoutVars>
          <dgm:dir/>
          <dgm:animLvl val="lvl"/>
          <dgm:resizeHandles val="exact"/>
        </dgm:presLayoutVars>
      </dgm:prSet>
      <dgm:spPr/>
      <dgm:t>
        <a:bodyPr/>
        <a:lstStyle/>
        <a:p>
          <a:endParaRPr lang="zh-CN" altLang="en-US"/>
        </a:p>
      </dgm:t>
    </dgm:pt>
    <dgm:pt modelId="{C1D5D2D4-D109-4819-8E54-3FE218E9AF2D}" type="pres">
      <dgm:prSet presAssocID="{90160E99-DCB1-47C1-A3E3-3013159AE30E}" presName="composite" presStyleCnt="0"/>
      <dgm:spPr/>
    </dgm:pt>
    <dgm:pt modelId="{30CB5BAC-014E-42FD-B8E3-F7743A04CD11}" type="pres">
      <dgm:prSet presAssocID="{90160E99-DCB1-47C1-A3E3-3013159AE30E}" presName="parentText" presStyleLbl="alignNode1" presStyleIdx="0" presStyleCnt="1">
        <dgm:presLayoutVars>
          <dgm:chMax val="1"/>
          <dgm:bulletEnabled val="1"/>
        </dgm:presLayoutVars>
      </dgm:prSet>
      <dgm:spPr/>
      <dgm:t>
        <a:bodyPr/>
        <a:lstStyle/>
        <a:p>
          <a:endParaRPr lang="zh-CN" altLang="en-US"/>
        </a:p>
      </dgm:t>
    </dgm:pt>
    <dgm:pt modelId="{652A71CC-6C22-4A31-AEB8-E5E75F6EAE11}" type="pres">
      <dgm:prSet presAssocID="{90160E99-DCB1-47C1-A3E3-3013159AE30E}" presName="descendantText" presStyleLbl="alignAcc1" presStyleIdx="0" presStyleCnt="1">
        <dgm:presLayoutVars>
          <dgm:bulletEnabled val="1"/>
        </dgm:presLayoutVars>
      </dgm:prSet>
      <dgm:spPr/>
      <dgm:t>
        <a:bodyPr/>
        <a:lstStyle/>
        <a:p>
          <a:endParaRPr lang="zh-CN" altLang="en-US"/>
        </a:p>
      </dgm:t>
    </dgm:pt>
  </dgm:ptLst>
  <dgm:cxnLst>
    <dgm:cxn modelId="{D45DEEBE-762E-448F-AD11-A3BB6C7E76AB}" srcId="{90160E99-DCB1-47C1-A3E3-3013159AE30E}" destId="{03448793-A4E6-4837-A8A7-08B6DE90878E}" srcOrd="0" destOrd="0" parTransId="{3232B999-724C-49EF-848B-B84262505BD0}" sibTransId="{EB197717-4FA1-485C-9185-5724E909554D}"/>
    <dgm:cxn modelId="{35EC0B39-4893-4EAB-85F3-EBDF6AA21FCA}" type="presOf" srcId="{50CACF18-72B8-4D86-B253-1984AED1F750}" destId="{A96A314A-DC39-4555-B22F-78D87EBB8650}" srcOrd="0" destOrd="0" presId="urn:microsoft.com/office/officeart/2005/8/layout/chevron2"/>
    <dgm:cxn modelId="{8843A4AB-ECA2-4022-944F-03742F93D3AB}" type="presOf" srcId="{03448793-A4E6-4837-A8A7-08B6DE90878E}" destId="{652A71CC-6C22-4A31-AEB8-E5E75F6EAE11}" srcOrd="0" destOrd="0" presId="urn:microsoft.com/office/officeart/2005/8/layout/chevron2"/>
    <dgm:cxn modelId="{4AFE69C2-0071-4977-B13C-75163FBE4E25}" srcId="{50CACF18-72B8-4D86-B253-1984AED1F750}" destId="{90160E99-DCB1-47C1-A3E3-3013159AE30E}" srcOrd="0" destOrd="0" parTransId="{C0513BFC-01BE-4804-A1BB-580037BD0A4D}" sibTransId="{CCADC583-ACCB-4253-8842-7E032AA96111}"/>
    <dgm:cxn modelId="{F73C4650-B68F-408C-BC8F-D34B07848E14}" type="presOf" srcId="{90160E99-DCB1-47C1-A3E3-3013159AE30E}" destId="{30CB5BAC-014E-42FD-B8E3-F7743A04CD11}" srcOrd="0" destOrd="0" presId="urn:microsoft.com/office/officeart/2005/8/layout/chevron2"/>
    <dgm:cxn modelId="{7B3830E6-0140-473B-8C5E-6C80CA52E06A}" type="presParOf" srcId="{A96A314A-DC39-4555-B22F-78D87EBB8650}" destId="{C1D5D2D4-D109-4819-8E54-3FE218E9AF2D}" srcOrd="0" destOrd="0" presId="urn:microsoft.com/office/officeart/2005/8/layout/chevron2"/>
    <dgm:cxn modelId="{4AC4E298-7D1B-4B04-BA18-4417F24890DC}" type="presParOf" srcId="{C1D5D2D4-D109-4819-8E54-3FE218E9AF2D}" destId="{30CB5BAC-014E-42FD-B8E3-F7743A04CD11}" srcOrd="0" destOrd="0" presId="urn:microsoft.com/office/officeart/2005/8/layout/chevron2"/>
    <dgm:cxn modelId="{EAAA8372-4C11-432D-BDB9-2F517B02C1D2}" type="presParOf" srcId="{C1D5D2D4-D109-4819-8E54-3FE218E9AF2D}" destId="{652A71CC-6C22-4A31-AEB8-E5E75F6EAE11}"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7.xml><?xml version="1.0" encoding="utf-8"?>
<dgm:dataModel xmlns:dgm="http://schemas.openxmlformats.org/drawingml/2006/diagram" xmlns:a="http://schemas.openxmlformats.org/drawingml/2006/main">
  <dgm:ptLst>
    <dgm:pt modelId="{DE7B43D7-2D86-4631-A301-DE935DF8A5EA}" type="doc">
      <dgm:prSet loTypeId="urn:microsoft.com/office/officeart/2005/8/layout/list1" loCatId="list" qsTypeId="urn:microsoft.com/office/officeart/2005/8/quickstyle/simple5" qsCatId="simple" csTypeId="urn:microsoft.com/office/officeart/2005/8/colors/accent3_2" csCatId="accent3" phldr="1"/>
      <dgm:spPr/>
      <dgm:t>
        <a:bodyPr/>
        <a:lstStyle/>
        <a:p>
          <a:endParaRPr lang="zh-CN" altLang="en-US"/>
        </a:p>
      </dgm:t>
    </dgm:pt>
    <dgm:pt modelId="{6D28A0F4-4C1A-4B96-92C2-F823041E1984}">
      <dgm:prSet phldrT="[文本]"/>
      <dgm:spPr/>
      <dgm:t>
        <a:bodyPr/>
        <a:lstStyle/>
        <a:p>
          <a:r>
            <a:rPr lang="zh-CN" altLang="en-US" dirty="0" smtClean="0"/>
            <a:t>人身权益</a:t>
          </a:r>
          <a:endParaRPr lang="zh-CN" altLang="en-US" dirty="0"/>
        </a:p>
      </dgm:t>
    </dgm:pt>
    <dgm:pt modelId="{FE2825EF-8FD7-48A7-8C01-9B94E7BB785C}" type="parTrans" cxnId="{75B7434B-D254-4A08-82F7-208839A73388}">
      <dgm:prSet/>
      <dgm:spPr/>
      <dgm:t>
        <a:bodyPr/>
        <a:lstStyle/>
        <a:p>
          <a:endParaRPr lang="zh-CN" altLang="en-US"/>
        </a:p>
      </dgm:t>
    </dgm:pt>
    <dgm:pt modelId="{8FDB3156-3DA9-401D-B799-91C35D6FD3FA}" type="sibTrans" cxnId="{75B7434B-D254-4A08-82F7-208839A73388}">
      <dgm:prSet/>
      <dgm:spPr/>
      <dgm:t>
        <a:bodyPr/>
        <a:lstStyle/>
        <a:p>
          <a:endParaRPr lang="zh-CN" altLang="en-US"/>
        </a:p>
      </dgm:t>
    </dgm:pt>
    <dgm:pt modelId="{73BBDF9F-F1AB-4C86-8426-703CCAD9A805}">
      <dgm:prSet phldrT="[文本]"/>
      <dgm:spPr/>
      <dgm:t>
        <a:bodyPr/>
        <a:lstStyle/>
        <a:p>
          <a:r>
            <a:rPr lang="zh-CN" altLang="en-US" dirty="0" smtClean="0"/>
            <a:t>劳动权益</a:t>
          </a:r>
          <a:endParaRPr lang="zh-CN" altLang="en-US" dirty="0"/>
        </a:p>
      </dgm:t>
    </dgm:pt>
    <dgm:pt modelId="{DF3F775E-6ACE-4254-BE65-118D1EF3101B}" type="parTrans" cxnId="{F432E821-1E62-4EA8-B425-79B0EABA7D5A}">
      <dgm:prSet/>
      <dgm:spPr/>
      <dgm:t>
        <a:bodyPr/>
        <a:lstStyle/>
        <a:p>
          <a:endParaRPr lang="zh-CN" altLang="en-US"/>
        </a:p>
      </dgm:t>
    </dgm:pt>
    <dgm:pt modelId="{E51A3478-AECA-4490-BFB7-102F462B3817}" type="sibTrans" cxnId="{F432E821-1E62-4EA8-B425-79B0EABA7D5A}">
      <dgm:prSet/>
      <dgm:spPr/>
      <dgm:t>
        <a:bodyPr/>
        <a:lstStyle/>
        <a:p>
          <a:endParaRPr lang="zh-CN" altLang="en-US"/>
        </a:p>
      </dgm:t>
    </dgm:pt>
    <dgm:pt modelId="{46A181A6-0A28-4163-BEAD-293C8D219E38}">
      <dgm:prSet phldrT="[文本]"/>
      <dgm:spPr/>
      <dgm:t>
        <a:bodyPr/>
        <a:lstStyle/>
        <a:p>
          <a:r>
            <a:rPr lang="zh-CN" altLang="en-US" dirty="0" smtClean="0"/>
            <a:t>名誉维护</a:t>
          </a:r>
          <a:endParaRPr lang="zh-CN" altLang="en-US" dirty="0"/>
        </a:p>
      </dgm:t>
    </dgm:pt>
    <dgm:pt modelId="{7EAE05ED-D277-49B9-875C-82E2F7ED61EF}" type="parTrans" cxnId="{B94B298F-EEA3-44FD-889E-B5A4FC1C1B9F}">
      <dgm:prSet/>
      <dgm:spPr/>
      <dgm:t>
        <a:bodyPr/>
        <a:lstStyle/>
        <a:p>
          <a:endParaRPr lang="zh-CN" altLang="en-US"/>
        </a:p>
      </dgm:t>
    </dgm:pt>
    <dgm:pt modelId="{272C6565-5C4A-4A8B-89B2-6514CD740E1A}" type="sibTrans" cxnId="{B94B298F-EEA3-44FD-889E-B5A4FC1C1B9F}">
      <dgm:prSet/>
      <dgm:spPr/>
      <dgm:t>
        <a:bodyPr/>
        <a:lstStyle/>
        <a:p>
          <a:endParaRPr lang="zh-CN" altLang="en-US"/>
        </a:p>
      </dgm:t>
    </dgm:pt>
    <dgm:pt modelId="{0F77D58D-7D4E-4DC4-AF57-A40F22D2E0EF}">
      <dgm:prSet phldrT="[文本]"/>
      <dgm:spPr/>
      <dgm:t>
        <a:bodyPr/>
        <a:lstStyle/>
        <a:p>
          <a:r>
            <a:rPr lang="zh-CN" altLang="en-US" dirty="0" smtClean="0"/>
            <a:t>避免从事强体力劳动；避免从事限制人身自由的工作；女生要注意防范骚扰。</a:t>
          </a:r>
          <a:endParaRPr lang="zh-CN" altLang="en-US" dirty="0"/>
        </a:p>
      </dgm:t>
    </dgm:pt>
    <dgm:pt modelId="{9466C37C-C964-469D-A763-78F6EA80A524}" type="parTrans" cxnId="{587235B1-DC48-4352-8FDA-658400920C22}">
      <dgm:prSet/>
      <dgm:spPr/>
      <dgm:t>
        <a:bodyPr/>
        <a:lstStyle/>
        <a:p>
          <a:endParaRPr lang="zh-CN" altLang="en-US"/>
        </a:p>
      </dgm:t>
    </dgm:pt>
    <dgm:pt modelId="{C2368D14-32DD-429B-94FF-10F0430A0F44}" type="sibTrans" cxnId="{587235B1-DC48-4352-8FDA-658400920C22}">
      <dgm:prSet/>
      <dgm:spPr/>
      <dgm:t>
        <a:bodyPr/>
        <a:lstStyle/>
        <a:p>
          <a:endParaRPr lang="zh-CN" altLang="en-US"/>
        </a:p>
      </dgm:t>
    </dgm:pt>
    <dgm:pt modelId="{A8234510-58CB-4751-8BEF-72C5A8FE3345}">
      <dgm:prSet phldrT="[文本]"/>
      <dgm:spPr/>
      <dgm:t>
        <a:bodyPr/>
        <a:lstStyle/>
        <a:p>
          <a:r>
            <a:rPr lang="zh-CN" altLang="en-US" dirty="0" smtClean="0"/>
            <a:t>警惕非法中介和皮包公司；避免支付押金、保证金或质押证件；主动签订用工协议。</a:t>
          </a:r>
          <a:endParaRPr lang="zh-CN" altLang="en-US" dirty="0"/>
        </a:p>
      </dgm:t>
    </dgm:pt>
    <dgm:pt modelId="{38BCD5D7-2D10-40C5-BC51-7F9CF6340774}" type="parTrans" cxnId="{2311E910-C00F-4677-8E29-35C18026CA7C}">
      <dgm:prSet/>
      <dgm:spPr/>
      <dgm:t>
        <a:bodyPr/>
        <a:lstStyle/>
        <a:p>
          <a:endParaRPr lang="zh-CN" altLang="en-US"/>
        </a:p>
      </dgm:t>
    </dgm:pt>
    <dgm:pt modelId="{F5223587-ACCA-47DF-80D9-EA32C2F97686}" type="sibTrans" cxnId="{2311E910-C00F-4677-8E29-35C18026CA7C}">
      <dgm:prSet/>
      <dgm:spPr/>
      <dgm:t>
        <a:bodyPr/>
        <a:lstStyle/>
        <a:p>
          <a:endParaRPr lang="zh-CN" altLang="en-US"/>
        </a:p>
      </dgm:t>
    </dgm:pt>
    <dgm:pt modelId="{B386A86E-E15F-45F2-847B-C1B3D9A703E1}">
      <dgm:prSet phldrT="[文本]"/>
      <dgm:spPr/>
      <dgm:t>
        <a:bodyPr/>
        <a:lstStyle/>
        <a:p>
          <a:r>
            <a:rPr lang="zh-CN" altLang="en-US" dirty="0" smtClean="0"/>
            <a:t>在社会实践时，大学生不仅代表自己的形象，也代表自己的学校、大学生群体的形象；要有意避免利用自己的名号进行的欺诈行为，避免自己的名誉被冒用为一些“三无”产品做代言；自尊自爱，针对用人单位出现的歧视性语言或行为，做好自我保护。</a:t>
          </a:r>
          <a:endParaRPr lang="zh-CN" altLang="en-US" dirty="0"/>
        </a:p>
      </dgm:t>
    </dgm:pt>
    <dgm:pt modelId="{AA767F41-FF4A-4B08-B73A-71E32582DC7C}" type="parTrans" cxnId="{B88756A3-7D3B-41AB-A5CA-2A1C1BE30752}">
      <dgm:prSet/>
      <dgm:spPr/>
      <dgm:t>
        <a:bodyPr/>
        <a:lstStyle/>
        <a:p>
          <a:endParaRPr lang="zh-CN" altLang="en-US"/>
        </a:p>
      </dgm:t>
    </dgm:pt>
    <dgm:pt modelId="{0332D637-ED07-4FB2-9F7E-FAC05E87C95E}" type="sibTrans" cxnId="{B88756A3-7D3B-41AB-A5CA-2A1C1BE30752}">
      <dgm:prSet/>
      <dgm:spPr/>
      <dgm:t>
        <a:bodyPr/>
        <a:lstStyle/>
        <a:p>
          <a:endParaRPr lang="zh-CN" altLang="en-US"/>
        </a:p>
      </dgm:t>
    </dgm:pt>
    <dgm:pt modelId="{4056D9E6-ED88-4437-A7D2-35A1CA098AF8}" type="pres">
      <dgm:prSet presAssocID="{DE7B43D7-2D86-4631-A301-DE935DF8A5EA}" presName="linear" presStyleCnt="0">
        <dgm:presLayoutVars>
          <dgm:dir/>
          <dgm:animLvl val="lvl"/>
          <dgm:resizeHandles val="exact"/>
        </dgm:presLayoutVars>
      </dgm:prSet>
      <dgm:spPr/>
      <dgm:t>
        <a:bodyPr/>
        <a:lstStyle/>
        <a:p>
          <a:endParaRPr lang="zh-CN" altLang="en-US"/>
        </a:p>
      </dgm:t>
    </dgm:pt>
    <dgm:pt modelId="{3DC74917-76F5-423D-B42D-0CD26FC41D66}" type="pres">
      <dgm:prSet presAssocID="{6D28A0F4-4C1A-4B96-92C2-F823041E1984}" presName="parentLin" presStyleCnt="0"/>
      <dgm:spPr/>
    </dgm:pt>
    <dgm:pt modelId="{393788C8-34DA-4991-BD4B-1B234F112D94}" type="pres">
      <dgm:prSet presAssocID="{6D28A0F4-4C1A-4B96-92C2-F823041E1984}" presName="parentLeftMargin" presStyleLbl="node1" presStyleIdx="0" presStyleCnt="3"/>
      <dgm:spPr/>
      <dgm:t>
        <a:bodyPr/>
        <a:lstStyle/>
        <a:p>
          <a:endParaRPr lang="zh-CN" altLang="en-US"/>
        </a:p>
      </dgm:t>
    </dgm:pt>
    <dgm:pt modelId="{4E266A80-1494-4C12-918A-F9C4D78DA802}" type="pres">
      <dgm:prSet presAssocID="{6D28A0F4-4C1A-4B96-92C2-F823041E1984}" presName="parentText" presStyleLbl="node1" presStyleIdx="0" presStyleCnt="3">
        <dgm:presLayoutVars>
          <dgm:chMax val="0"/>
          <dgm:bulletEnabled val="1"/>
        </dgm:presLayoutVars>
      </dgm:prSet>
      <dgm:spPr/>
      <dgm:t>
        <a:bodyPr/>
        <a:lstStyle/>
        <a:p>
          <a:endParaRPr lang="zh-CN" altLang="en-US"/>
        </a:p>
      </dgm:t>
    </dgm:pt>
    <dgm:pt modelId="{112B7E8A-1CD1-4E3D-9B63-0CB37E9CB497}" type="pres">
      <dgm:prSet presAssocID="{6D28A0F4-4C1A-4B96-92C2-F823041E1984}" presName="negativeSpace" presStyleCnt="0"/>
      <dgm:spPr/>
    </dgm:pt>
    <dgm:pt modelId="{EECBBA5B-4F39-49D5-B2EE-DA0D71472389}" type="pres">
      <dgm:prSet presAssocID="{6D28A0F4-4C1A-4B96-92C2-F823041E1984}" presName="childText" presStyleLbl="conFgAcc1" presStyleIdx="0" presStyleCnt="3">
        <dgm:presLayoutVars>
          <dgm:bulletEnabled val="1"/>
        </dgm:presLayoutVars>
      </dgm:prSet>
      <dgm:spPr/>
      <dgm:t>
        <a:bodyPr/>
        <a:lstStyle/>
        <a:p>
          <a:endParaRPr lang="zh-CN" altLang="en-US"/>
        </a:p>
      </dgm:t>
    </dgm:pt>
    <dgm:pt modelId="{FDD7C321-1D5F-4A45-831D-CA0E96FCC97D}" type="pres">
      <dgm:prSet presAssocID="{8FDB3156-3DA9-401D-B799-91C35D6FD3FA}" presName="spaceBetweenRectangles" presStyleCnt="0"/>
      <dgm:spPr/>
    </dgm:pt>
    <dgm:pt modelId="{C3402CCC-4FD5-4C74-B3EE-BDFECDF7F38D}" type="pres">
      <dgm:prSet presAssocID="{73BBDF9F-F1AB-4C86-8426-703CCAD9A805}" presName="parentLin" presStyleCnt="0"/>
      <dgm:spPr/>
    </dgm:pt>
    <dgm:pt modelId="{AB06110D-18F1-47B4-8B3A-85DC81BC6072}" type="pres">
      <dgm:prSet presAssocID="{73BBDF9F-F1AB-4C86-8426-703CCAD9A805}" presName="parentLeftMargin" presStyleLbl="node1" presStyleIdx="0" presStyleCnt="3"/>
      <dgm:spPr/>
      <dgm:t>
        <a:bodyPr/>
        <a:lstStyle/>
        <a:p>
          <a:endParaRPr lang="zh-CN" altLang="en-US"/>
        </a:p>
      </dgm:t>
    </dgm:pt>
    <dgm:pt modelId="{D66899BA-6C61-4948-A410-7CD4B049260D}" type="pres">
      <dgm:prSet presAssocID="{73BBDF9F-F1AB-4C86-8426-703CCAD9A805}" presName="parentText" presStyleLbl="node1" presStyleIdx="1" presStyleCnt="3">
        <dgm:presLayoutVars>
          <dgm:chMax val="0"/>
          <dgm:bulletEnabled val="1"/>
        </dgm:presLayoutVars>
      </dgm:prSet>
      <dgm:spPr/>
      <dgm:t>
        <a:bodyPr/>
        <a:lstStyle/>
        <a:p>
          <a:endParaRPr lang="zh-CN" altLang="en-US"/>
        </a:p>
      </dgm:t>
    </dgm:pt>
    <dgm:pt modelId="{F8F5AEA5-64CD-451B-A32B-E6E0E9BF7651}" type="pres">
      <dgm:prSet presAssocID="{73BBDF9F-F1AB-4C86-8426-703CCAD9A805}" presName="negativeSpace" presStyleCnt="0"/>
      <dgm:spPr/>
    </dgm:pt>
    <dgm:pt modelId="{242EC678-6ACF-4B91-928D-20A1AA5ED15E}" type="pres">
      <dgm:prSet presAssocID="{73BBDF9F-F1AB-4C86-8426-703CCAD9A805}" presName="childText" presStyleLbl="conFgAcc1" presStyleIdx="1" presStyleCnt="3">
        <dgm:presLayoutVars>
          <dgm:bulletEnabled val="1"/>
        </dgm:presLayoutVars>
      </dgm:prSet>
      <dgm:spPr/>
      <dgm:t>
        <a:bodyPr/>
        <a:lstStyle/>
        <a:p>
          <a:endParaRPr lang="zh-CN" altLang="en-US"/>
        </a:p>
      </dgm:t>
    </dgm:pt>
    <dgm:pt modelId="{FC11D656-A36C-4901-A413-53D8B7630801}" type="pres">
      <dgm:prSet presAssocID="{E51A3478-AECA-4490-BFB7-102F462B3817}" presName="spaceBetweenRectangles" presStyleCnt="0"/>
      <dgm:spPr/>
    </dgm:pt>
    <dgm:pt modelId="{BC913ECA-D605-492C-9160-8E58161D1AE1}" type="pres">
      <dgm:prSet presAssocID="{46A181A6-0A28-4163-BEAD-293C8D219E38}" presName="parentLin" presStyleCnt="0"/>
      <dgm:spPr/>
    </dgm:pt>
    <dgm:pt modelId="{E960BC24-3BB0-4095-BB41-20D17B0368E5}" type="pres">
      <dgm:prSet presAssocID="{46A181A6-0A28-4163-BEAD-293C8D219E38}" presName="parentLeftMargin" presStyleLbl="node1" presStyleIdx="1" presStyleCnt="3"/>
      <dgm:spPr/>
      <dgm:t>
        <a:bodyPr/>
        <a:lstStyle/>
        <a:p>
          <a:endParaRPr lang="zh-CN" altLang="en-US"/>
        </a:p>
      </dgm:t>
    </dgm:pt>
    <dgm:pt modelId="{50574CEE-E99D-4B1F-981C-D1B70ABB196C}" type="pres">
      <dgm:prSet presAssocID="{46A181A6-0A28-4163-BEAD-293C8D219E38}" presName="parentText" presStyleLbl="node1" presStyleIdx="2" presStyleCnt="3">
        <dgm:presLayoutVars>
          <dgm:chMax val="0"/>
          <dgm:bulletEnabled val="1"/>
        </dgm:presLayoutVars>
      </dgm:prSet>
      <dgm:spPr/>
      <dgm:t>
        <a:bodyPr/>
        <a:lstStyle/>
        <a:p>
          <a:endParaRPr lang="zh-CN" altLang="en-US"/>
        </a:p>
      </dgm:t>
    </dgm:pt>
    <dgm:pt modelId="{28F46E4C-E3A0-4D37-A5D3-F8C405AD4F0C}" type="pres">
      <dgm:prSet presAssocID="{46A181A6-0A28-4163-BEAD-293C8D219E38}" presName="negativeSpace" presStyleCnt="0"/>
      <dgm:spPr/>
    </dgm:pt>
    <dgm:pt modelId="{7973EE93-0B80-4A4B-B74D-CDDE40AA1C35}" type="pres">
      <dgm:prSet presAssocID="{46A181A6-0A28-4163-BEAD-293C8D219E38}" presName="childText" presStyleLbl="conFgAcc1" presStyleIdx="2" presStyleCnt="3">
        <dgm:presLayoutVars>
          <dgm:bulletEnabled val="1"/>
        </dgm:presLayoutVars>
      </dgm:prSet>
      <dgm:spPr/>
      <dgm:t>
        <a:bodyPr/>
        <a:lstStyle/>
        <a:p>
          <a:endParaRPr lang="zh-CN" altLang="en-US"/>
        </a:p>
      </dgm:t>
    </dgm:pt>
  </dgm:ptLst>
  <dgm:cxnLst>
    <dgm:cxn modelId="{F4D68549-636D-4A42-BEEC-AB7D3CF87009}" type="presOf" srcId="{B386A86E-E15F-45F2-847B-C1B3D9A703E1}" destId="{7973EE93-0B80-4A4B-B74D-CDDE40AA1C35}" srcOrd="0" destOrd="0" presId="urn:microsoft.com/office/officeart/2005/8/layout/list1"/>
    <dgm:cxn modelId="{4CA2DE93-6071-4BF6-8E33-330F7D0AEBD0}" type="presOf" srcId="{6D28A0F4-4C1A-4B96-92C2-F823041E1984}" destId="{4E266A80-1494-4C12-918A-F9C4D78DA802}" srcOrd="1" destOrd="0" presId="urn:microsoft.com/office/officeart/2005/8/layout/list1"/>
    <dgm:cxn modelId="{B88756A3-7D3B-41AB-A5CA-2A1C1BE30752}" srcId="{46A181A6-0A28-4163-BEAD-293C8D219E38}" destId="{B386A86E-E15F-45F2-847B-C1B3D9A703E1}" srcOrd="0" destOrd="0" parTransId="{AA767F41-FF4A-4B08-B73A-71E32582DC7C}" sibTransId="{0332D637-ED07-4FB2-9F7E-FAC05E87C95E}"/>
    <dgm:cxn modelId="{AC4B5862-E68B-4550-BE37-26878F8623CA}" type="presOf" srcId="{0F77D58D-7D4E-4DC4-AF57-A40F22D2E0EF}" destId="{EECBBA5B-4F39-49D5-B2EE-DA0D71472389}" srcOrd="0" destOrd="0" presId="urn:microsoft.com/office/officeart/2005/8/layout/list1"/>
    <dgm:cxn modelId="{F432E821-1E62-4EA8-B425-79B0EABA7D5A}" srcId="{DE7B43D7-2D86-4631-A301-DE935DF8A5EA}" destId="{73BBDF9F-F1AB-4C86-8426-703CCAD9A805}" srcOrd="1" destOrd="0" parTransId="{DF3F775E-6ACE-4254-BE65-118D1EF3101B}" sibTransId="{E51A3478-AECA-4490-BFB7-102F462B3817}"/>
    <dgm:cxn modelId="{700D2010-6F24-483C-814F-F47E046C244C}" type="presOf" srcId="{73BBDF9F-F1AB-4C86-8426-703CCAD9A805}" destId="{AB06110D-18F1-47B4-8B3A-85DC81BC6072}" srcOrd="0" destOrd="0" presId="urn:microsoft.com/office/officeart/2005/8/layout/list1"/>
    <dgm:cxn modelId="{65882997-3517-4702-A0F0-93872F08B011}" type="presOf" srcId="{A8234510-58CB-4751-8BEF-72C5A8FE3345}" destId="{242EC678-6ACF-4B91-928D-20A1AA5ED15E}" srcOrd="0" destOrd="0" presId="urn:microsoft.com/office/officeart/2005/8/layout/list1"/>
    <dgm:cxn modelId="{1C791CF9-9830-4313-BF06-2F26E3ED0C3E}" type="presOf" srcId="{46A181A6-0A28-4163-BEAD-293C8D219E38}" destId="{50574CEE-E99D-4B1F-981C-D1B70ABB196C}" srcOrd="1" destOrd="0" presId="urn:microsoft.com/office/officeart/2005/8/layout/list1"/>
    <dgm:cxn modelId="{37FA61AE-1666-4A3D-BCB4-2CFA6BB40D69}" type="presOf" srcId="{73BBDF9F-F1AB-4C86-8426-703CCAD9A805}" destId="{D66899BA-6C61-4948-A410-7CD4B049260D}" srcOrd="1" destOrd="0" presId="urn:microsoft.com/office/officeart/2005/8/layout/list1"/>
    <dgm:cxn modelId="{8ED859AD-5D77-491B-93A7-B7338ADCDAEC}" type="presOf" srcId="{6D28A0F4-4C1A-4B96-92C2-F823041E1984}" destId="{393788C8-34DA-4991-BD4B-1B234F112D94}" srcOrd="0" destOrd="0" presId="urn:microsoft.com/office/officeart/2005/8/layout/list1"/>
    <dgm:cxn modelId="{2311E910-C00F-4677-8E29-35C18026CA7C}" srcId="{73BBDF9F-F1AB-4C86-8426-703CCAD9A805}" destId="{A8234510-58CB-4751-8BEF-72C5A8FE3345}" srcOrd="0" destOrd="0" parTransId="{38BCD5D7-2D10-40C5-BC51-7F9CF6340774}" sibTransId="{F5223587-ACCA-47DF-80D9-EA32C2F97686}"/>
    <dgm:cxn modelId="{66077C23-9717-46C3-AADD-FA917118627F}" type="presOf" srcId="{DE7B43D7-2D86-4631-A301-DE935DF8A5EA}" destId="{4056D9E6-ED88-4437-A7D2-35A1CA098AF8}" srcOrd="0" destOrd="0" presId="urn:microsoft.com/office/officeart/2005/8/layout/list1"/>
    <dgm:cxn modelId="{5C4A34C1-6E74-4E99-AFE3-06CC8B19F5A6}" type="presOf" srcId="{46A181A6-0A28-4163-BEAD-293C8D219E38}" destId="{E960BC24-3BB0-4095-BB41-20D17B0368E5}" srcOrd="0" destOrd="0" presId="urn:microsoft.com/office/officeart/2005/8/layout/list1"/>
    <dgm:cxn modelId="{75B7434B-D254-4A08-82F7-208839A73388}" srcId="{DE7B43D7-2D86-4631-A301-DE935DF8A5EA}" destId="{6D28A0F4-4C1A-4B96-92C2-F823041E1984}" srcOrd="0" destOrd="0" parTransId="{FE2825EF-8FD7-48A7-8C01-9B94E7BB785C}" sibTransId="{8FDB3156-3DA9-401D-B799-91C35D6FD3FA}"/>
    <dgm:cxn modelId="{587235B1-DC48-4352-8FDA-658400920C22}" srcId="{6D28A0F4-4C1A-4B96-92C2-F823041E1984}" destId="{0F77D58D-7D4E-4DC4-AF57-A40F22D2E0EF}" srcOrd="0" destOrd="0" parTransId="{9466C37C-C964-469D-A763-78F6EA80A524}" sibTransId="{C2368D14-32DD-429B-94FF-10F0430A0F44}"/>
    <dgm:cxn modelId="{B94B298F-EEA3-44FD-889E-B5A4FC1C1B9F}" srcId="{DE7B43D7-2D86-4631-A301-DE935DF8A5EA}" destId="{46A181A6-0A28-4163-BEAD-293C8D219E38}" srcOrd="2" destOrd="0" parTransId="{7EAE05ED-D277-49B9-875C-82E2F7ED61EF}" sibTransId="{272C6565-5C4A-4A8B-89B2-6514CD740E1A}"/>
    <dgm:cxn modelId="{FE2F7737-2230-44DB-B9F2-8C38F3B6B6BC}" type="presParOf" srcId="{4056D9E6-ED88-4437-A7D2-35A1CA098AF8}" destId="{3DC74917-76F5-423D-B42D-0CD26FC41D66}" srcOrd="0" destOrd="0" presId="urn:microsoft.com/office/officeart/2005/8/layout/list1"/>
    <dgm:cxn modelId="{BFF8D4A9-A03B-440F-8B7A-EB9D09B1A36C}" type="presParOf" srcId="{3DC74917-76F5-423D-B42D-0CD26FC41D66}" destId="{393788C8-34DA-4991-BD4B-1B234F112D94}" srcOrd="0" destOrd="0" presId="urn:microsoft.com/office/officeart/2005/8/layout/list1"/>
    <dgm:cxn modelId="{28A6C609-5D1E-4093-9554-0B901AEE6964}" type="presParOf" srcId="{3DC74917-76F5-423D-B42D-0CD26FC41D66}" destId="{4E266A80-1494-4C12-918A-F9C4D78DA802}" srcOrd="1" destOrd="0" presId="urn:microsoft.com/office/officeart/2005/8/layout/list1"/>
    <dgm:cxn modelId="{1059B827-BCD8-4A3E-A316-DDC724F0A89E}" type="presParOf" srcId="{4056D9E6-ED88-4437-A7D2-35A1CA098AF8}" destId="{112B7E8A-1CD1-4E3D-9B63-0CB37E9CB497}" srcOrd="1" destOrd="0" presId="urn:microsoft.com/office/officeart/2005/8/layout/list1"/>
    <dgm:cxn modelId="{DD469956-CAAA-4C3A-86C9-D401030FB340}" type="presParOf" srcId="{4056D9E6-ED88-4437-A7D2-35A1CA098AF8}" destId="{EECBBA5B-4F39-49D5-B2EE-DA0D71472389}" srcOrd="2" destOrd="0" presId="urn:microsoft.com/office/officeart/2005/8/layout/list1"/>
    <dgm:cxn modelId="{818EC618-27B7-4FF4-B3BF-DBD118298D4A}" type="presParOf" srcId="{4056D9E6-ED88-4437-A7D2-35A1CA098AF8}" destId="{FDD7C321-1D5F-4A45-831D-CA0E96FCC97D}" srcOrd="3" destOrd="0" presId="urn:microsoft.com/office/officeart/2005/8/layout/list1"/>
    <dgm:cxn modelId="{8D14626C-7ABF-41A0-A1A9-017027846A33}" type="presParOf" srcId="{4056D9E6-ED88-4437-A7D2-35A1CA098AF8}" destId="{C3402CCC-4FD5-4C74-B3EE-BDFECDF7F38D}" srcOrd="4" destOrd="0" presId="urn:microsoft.com/office/officeart/2005/8/layout/list1"/>
    <dgm:cxn modelId="{16E7B8D7-143E-4955-882B-B94C5E233A37}" type="presParOf" srcId="{C3402CCC-4FD5-4C74-B3EE-BDFECDF7F38D}" destId="{AB06110D-18F1-47B4-8B3A-85DC81BC6072}" srcOrd="0" destOrd="0" presId="urn:microsoft.com/office/officeart/2005/8/layout/list1"/>
    <dgm:cxn modelId="{7ABC49B1-F471-4720-B1FA-EE7CBEE17242}" type="presParOf" srcId="{C3402CCC-4FD5-4C74-B3EE-BDFECDF7F38D}" destId="{D66899BA-6C61-4948-A410-7CD4B049260D}" srcOrd="1" destOrd="0" presId="urn:microsoft.com/office/officeart/2005/8/layout/list1"/>
    <dgm:cxn modelId="{86DF455B-8CD6-4EF3-8340-59F3FB2AE6A9}" type="presParOf" srcId="{4056D9E6-ED88-4437-A7D2-35A1CA098AF8}" destId="{F8F5AEA5-64CD-451B-A32B-E6E0E9BF7651}" srcOrd="5" destOrd="0" presId="urn:microsoft.com/office/officeart/2005/8/layout/list1"/>
    <dgm:cxn modelId="{5A62CAC0-676F-4C55-B46C-047884F6CA3E}" type="presParOf" srcId="{4056D9E6-ED88-4437-A7D2-35A1CA098AF8}" destId="{242EC678-6ACF-4B91-928D-20A1AA5ED15E}" srcOrd="6" destOrd="0" presId="urn:microsoft.com/office/officeart/2005/8/layout/list1"/>
    <dgm:cxn modelId="{BC7BC68B-A1C1-41BC-AE0A-926D2D17D515}" type="presParOf" srcId="{4056D9E6-ED88-4437-A7D2-35A1CA098AF8}" destId="{FC11D656-A36C-4901-A413-53D8B7630801}" srcOrd="7" destOrd="0" presId="urn:microsoft.com/office/officeart/2005/8/layout/list1"/>
    <dgm:cxn modelId="{0D498732-E9D5-48E5-8D71-4E42B65A487D}" type="presParOf" srcId="{4056D9E6-ED88-4437-A7D2-35A1CA098AF8}" destId="{BC913ECA-D605-492C-9160-8E58161D1AE1}" srcOrd="8" destOrd="0" presId="urn:microsoft.com/office/officeart/2005/8/layout/list1"/>
    <dgm:cxn modelId="{026BD3CC-5A67-4433-9E62-7741EBE86339}" type="presParOf" srcId="{BC913ECA-D605-492C-9160-8E58161D1AE1}" destId="{E960BC24-3BB0-4095-BB41-20D17B0368E5}" srcOrd="0" destOrd="0" presId="urn:microsoft.com/office/officeart/2005/8/layout/list1"/>
    <dgm:cxn modelId="{5F7437A4-E933-4F85-94D3-5656CC151CDB}" type="presParOf" srcId="{BC913ECA-D605-492C-9160-8E58161D1AE1}" destId="{50574CEE-E99D-4B1F-981C-D1B70ABB196C}" srcOrd="1" destOrd="0" presId="urn:microsoft.com/office/officeart/2005/8/layout/list1"/>
    <dgm:cxn modelId="{88F00DAC-2218-481C-8292-75A0092812AD}" type="presParOf" srcId="{4056D9E6-ED88-4437-A7D2-35A1CA098AF8}" destId="{28F46E4C-E3A0-4D37-A5D3-F8C405AD4F0C}" srcOrd="9" destOrd="0" presId="urn:microsoft.com/office/officeart/2005/8/layout/list1"/>
    <dgm:cxn modelId="{6683E57B-5B57-4F14-9DF0-6D407BF62178}" type="presParOf" srcId="{4056D9E6-ED88-4437-A7D2-35A1CA098AF8}" destId="{7973EE93-0B80-4A4B-B74D-CDDE40AA1C35}" srcOrd="10" destOrd="0" presId="urn:microsoft.com/office/officeart/2005/8/layout/lis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8.xml><?xml version="1.0" encoding="utf-8"?>
<dgm:dataModel xmlns:dgm="http://schemas.openxmlformats.org/drawingml/2006/diagram" xmlns:a="http://schemas.openxmlformats.org/drawingml/2006/main">
  <dgm:ptLst>
    <dgm:pt modelId="{50CACF18-72B8-4D86-B253-1984AED1F750}"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03448793-A4E6-4837-A8A7-08B6DE90878E}">
      <dgm:prSet phldrT="[文本]">
        <dgm:style>
          <a:lnRef idx="2">
            <a:schemeClr val="accent3"/>
          </a:lnRef>
          <a:fillRef idx="1">
            <a:schemeClr val="lt1"/>
          </a:fillRef>
          <a:effectRef idx="0">
            <a:schemeClr val="accent3"/>
          </a:effectRef>
          <a:fontRef idx="minor">
            <a:schemeClr val="dk1"/>
          </a:fontRef>
        </dgm:style>
      </dgm:prSet>
      <dgm:spPr/>
      <dgm:t>
        <a:bodyPr/>
        <a:lstStyle/>
        <a:p>
          <a:r>
            <a:rPr lang="zh-CN" altLang="en-US" b="1" dirty="0" smtClean="0">
              <a:effectLst>
                <a:outerShdw blurRad="38100" dist="38100" dir="2700000" algn="tl">
                  <a:srgbClr val="000000">
                    <a:alpha val="43137"/>
                  </a:srgbClr>
                </a:outerShdw>
              </a:effectLst>
            </a:rPr>
            <a:t>社会实践的礼仪事项</a:t>
          </a:r>
          <a:endParaRPr lang="zh-CN" altLang="en-US" b="1" dirty="0">
            <a:effectLst>
              <a:outerShdw blurRad="38100" dist="38100" dir="2700000" algn="tl">
                <a:srgbClr val="000000">
                  <a:alpha val="43137"/>
                </a:srgbClr>
              </a:outerShdw>
            </a:effectLst>
          </a:endParaRPr>
        </a:p>
      </dgm:t>
    </dgm:pt>
    <dgm:pt modelId="{3232B999-724C-49EF-848B-B84262505BD0}" type="parTrans" cxnId="{D45DEEBE-762E-448F-AD11-A3BB6C7E76AB}">
      <dgm:prSet/>
      <dgm:spPr/>
      <dgm:t>
        <a:bodyPr/>
        <a:lstStyle/>
        <a:p>
          <a:endParaRPr lang="zh-CN" altLang="en-US"/>
        </a:p>
      </dgm:t>
    </dgm:pt>
    <dgm:pt modelId="{EB197717-4FA1-485C-9185-5724E909554D}" type="sibTrans" cxnId="{D45DEEBE-762E-448F-AD11-A3BB6C7E76AB}">
      <dgm:prSet/>
      <dgm:spPr/>
      <dgm:t>
        <a:bodyPr/>
        <a:lstStyle/>
        <a:p>
          <a:endParaRPr lang="zh-CN" altLang="en-US"/>
        </a:p>
      </dgm:t>
    </dgm:pt>
    <dgm:pt modelId="{90160E99-DCB1-47C1-A3E3-3013159AE30E}">
      <dgm:prSet phldrT="[文本]">
        <dgm:style>
          <a:lnRef idx="0">
            <a:schemeClr val="accent3"/>
          </a:lnRef>
          <a:fillRef idx="3">
            <a:schemeClr val="accent3"/>
          </a:fillRef>
          <a:effectRef idx="3">
            <a:schemeClr val="accent3"/>
          </a:effectRef>
          <a:fontRef idx="minor">
            <a:schemeClr val="lt1"/>
          </a:fontRef>
        </dgm:style>
      </dgm:prSet>
      <dgm:spPr/>
      <dgm:t>
        <a:bodyPr/>
        <a:lstStyle/>
        <a:p>
          <a:r>
            <a:rPr lang="en-US" altLang="zh-CN" dirty="0" smtClean="0"/>
            <a:t>3.6</a:t>
          </a:r>
          <a:endParaRPr lang="zh-CN" altLang="en-US" dirty="0"/>
        </a:p>
      </dgm:t>
    </dgm:pt>
    <dgm:pt modelId="{C0513BFC-01BE-4804-A1BB-580037BD0A4D}" type="parTrans" cxnId="{4AFE69C2-0071-4977-B13C-75163FBE4E25}">
      <dgm:prSet/>
      <dgm:spPr/>
      <dgm:t>
        <a:bodyPr/>
        <a:lstStyle/>
        <a:p>
          <a:endParaRPr lang="zh-CN" altLang="en-US"/>
        </a:p>
      </dgm:t>
    </dgm:pt>
    <dgm:pt modelId="{CCADC583-ACCB-4253-8842-7E032AA96111}" type="sibTrans" cxnId="{4AFE69C2-0071-4977-B13C-75163FBE4E25}">
      <dgm:prSet/>
      <dgm:spPr/>
      <dgm:t>
        <a:bodyPr/>
        <a:lstStyle/>
        <a:p>
          <a:endParaRPr lang="zh-CN" altLang="en-US"/>
        </a:p>
      </dgm:t>
    </dgm:pt>
    <dgm:pt modelId="{A96A314A-DC39-4555-B22F-78D87EBB8650}" type="pres">
      <dgm:prSet presAssocID="{50CACF18-72B8-4D86-B253-1984AED1F750}" presName="linearFlow" presStyleCnt="0">
        <dgm:presLayoutVars>
          <dgm:dir/>
          <dgm:animLvl val="lvl"/>
          <dgm:resizeHandles val="exact"/>
        </dgm:presLayoutVars>
      </dgm:prSet>
      <dgm:spPr/>
      <dgm:t>
        <a:bodyPr/>
        <a:lstStyle/>
        <a:p>
          <a:endParaRPr lang="zh-CN" altLang="en-US"/>
        </a:p>
      </dgm:t>
    </dgm:pt>
    <dgm:pt modelId="{C1D5D2D4-D109-4819-8E54-3FE218E9AF2D}" type="pres">
      <dgm:prSet presAssocID="{90160E99-DCB1-47C1-A3E3-3013159AE30E}" presName="composite" presStyleCnt="0"/>
      <dgm:spPr/>
    </dgm:pt>
    <dgm:pt modelId="{30CB5BAC-014E-42FD-B8E3-F7743A04CD11}" type="pres">
      <dgm:prSet presAssocID="{90160E99-DCB1-47C1-A3E3-3013159AE30E}" presName="parentText" presStyleLbl="alignNode1" presStyleIdx="0" presStyleCnt="1">
        <dgm:presLayoutVars>
          <dgm:chMax val="1"/>
          <dgm:bulletEnabled val="1"/>
        </dgm:presLayoutVars>
      </dgm:prSet>
      <dgm:spPr/>
      <dgm:t>
        <a:bodyPr/>
        <a:lstStyle/>
        <a:p>
          <a:endParaRPr lang="zh-CN" altLang="en-US"/>
        </a:p>
      </dgm:t>
    </dgm:pt>
    <dgm:pt modelId="{652A71CC-6C22-4A31-AEB8-E5E75F6EAE11}" type="pres">
      <dgm:prSet presAssocID="{90160E99-DCB1-47C1-A3E3-3013159AE30E}" presName="descendantText" presStyleLbl="alignAcc1" presStyleIdx="0" presStyleCnt="1">
        <dgm:presLayoutVars>
          <dgm:bulletEnabled val="1"/>
        </dgm:presLayoutVars>
      </dgm:prSet>
      <dgm:spPr/>
      <dgm:t>
        <a:bodyPr/>
        <a:lstStyle/>
        <a:p>
          <a:endParaRPr lang="zh-CN" altLang="en-US"/>
        </a:p>
      </dgm:t>
    </dgm:pt>
  </dgm:ptLst>
  <dgm:cxnLst>
    <dgm:cxn modelId="{D45DEEBE-762E-448F-AD11-A3BB6C7E76AB}" srcId="{90160E99-DCB1-47C1-A3E3-3013159AE30E}" destId="{03448793-A4E6-4837-A8A7-08B6DE90878E}" srcOrd="0" destOrd="0" parTransId="{3232B999-724C-49EF-848B-B84262505BD0}" sibTransId="{EB197717-4FA1-485C-9185-5724E909554D}"/>
    <dgm:cxn modelId="{0730FA88-0D18-4FD3-AF09-4CE6BF31466A}" type="presOf" srcId="{03448793-A4E6-4837-A8A7-08B6DE90878E}" destId="{652A71CC-6C22-4A31-AEB8-E5E75F6EAE11}" srcOrd="0" destOrd="0" presId="urn:microsoft.com/office/officeart/2005/8/layout/chevron2"/>
    <dgm:cxn modelId="{4AFE69C2-0071-4977-B13C-75163FBE4E25}" srcId="{50CACF18-72B8-4D86-B253-1984AED1F750}" destId="{90160E99-DCB1-47C1-A3E3-3013159AE30E}" srcOrd="0" destOrd="0" parTransId="{C0513BFC-01BE-4804-A1BB-580037BD0A4D}" sibTransId="{CCADC583-ACCB-4253-8842-7E032AA96111}"/>
    <dgm:cxn modelId="{1B73A48F-F2CB-4408-9E0E-095D71A87DC7}" type="presOf" srcId="{50CACF18-72B8-4D86-B253-1984AED1F750}" destId="{A96A314A-DC39-4555-B22F-78D87EBB8650}" srcOrd="0" destOrd="0" presId="urn:microsoft.com/office/officeart/2005/8/layout/chevron2"/>
    <dgm:cxn modelId="{7E238D64-DFA3-4C9C-872D-B2F9CAB63AD8}" type="presOf" srcId="{90160E99-DCB1-47C1-A3E3-3013159AE30E}" destId="{30CB5BAC-014E-42FD-B8E3-F7743A04CD11}" srcOrd="0" destOrd="0" presId="urn:microsoft.com/office/officeart/2005/8/layout/chevron2"/>
    <dgm:cxn modelId="{14D01781-2647-4F64-8723-2855B779DA01}" type="presParOf" srcId="{A96A314A-DC39-4555-B22F-78D87EBB8650}" destId="{C1D5D2D4-D109-4819-8E54-3FE218E9AF2D}" srcOrd="0" destOrd="0" presId="urn:microsoft.com/office/officeart/2005/8/layout/chevron2"/>
    <dgm:cxn modelId="{A0F8A790-1985-4E89-B8DB-F00BA31A3D24}" type="presParOf" srcId="{C1D5D2D4-D109-4819-8E54-3FE218E9AF2D}" destId="{30CB5BAC-014E-42FD-B8E3-F7743A04CD11}" srcOrd="0" destOrd="0" presId="urn:microsoft.com/office/officeart/2005/8/layout/chevron2"/>
    <dgm:cxn modelId="{BE216CB6-5FDB-49D0-8AC6-695895B6020D}" type="presParOf" srcId="{C1D5D2D4-D109-4819-8E54-3FE218E9AF2D}" destId="{652A71CC-6C22-4A31-AEB8-E5E75F6EAE11}"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9.xml><?xml version="1.0" encoding="utf-8"?>
<dgm:dataModel xmlns:dgm="http://schemas.openxmlformats.org/drawingml/2006/diagram" xmlns:a="http://schemas.openxmlformats.org/drawingml/2006/main">
  <dgm:ptLst>
    <dgm:pt modelId="{303A5C79-1B9C-48EB-A4F4-E43107D22432}" type="doc">
      <dgm:prSet loTypeId="urn:microsoft.com/office/officeart/2005/8/layout/hList6" loCatId="list" qsTypeId="urn:microsoft.com/office/officeart/2005/8/quickstyle/simple5" qsCatId="simple" csTypeId="urn:microsoft.com/office/officeart/2005/8/colors/colorful2" csCatId="colorful" phldr="1"/>
      <dgm:spPr/>
    </dgm:pt>
    <dgm:pt modelId="{41030676-C044-4021-AD4A-FB6CB544B8D2}">
      <dgm:prSet phldrT="[文本]"/>
      <dgm:spPr/>
      <dgm:t>
        <a:bodyPr/>
        <a:lstStyle/>
        <a:p>
          <a:r>
            <a:rPr lang="zh-CN" altLang="en-US" b="1" dirty="0" smtClean="0">
              <a:solidFill>
                <a:schemeClr val="tx1"/>
              </a:solidFill>
              <a:effectLst>
                <a:outerShdw blurRad="38100" dist="38100" dir="2700000" algn="tl">
                  <a:srgbClr val="000000">
                    <a:alpha val="43137"/>
                  </a:srgbClr>
                </a:outerShdw>
              </a:effectLst>
            </a:rPr>
            <a:t>交往准则</a:t>
          </a:r>
          <a:endParaRPr lang="zh-CN" altLang="en-US" b="1" dirty="0">
            <a:solidFill>
              <a:schemeClr val="tx1"/>
            </a:solidFill>
            <a:effectLst>
              <a:outerShdw blurRad="38100" dist="38100" dir="2700000" algn="tl">
                <a:srgbClr val="000000">
                  <a:alpha val="43137"/>
                </a:srgbClr>
              </a:outerShdw>
            </a:effectLst>
          </a:endParaRPr>
        </a:p>
      </dgm:t>
    </dgm:pt>
    <dgm:pt modelId="{5D707CBB-3B49-49AA-BD82-62BE81CCB767}" type="parTrans" cxnId="{A5794B2C-B37D-46E8-B64E-FFA820D4AE0F}">
      <dgm:prSet/>
      <dgm:spPr/>
      <dgm:t>
        <a:bodyPr/>
        <a:lstStyle/>
        <a:p>
          <a:endParaRPr lang="zh-CN" altLang="en-US" b="1">
            <a:solidFill>
              <a:schemeClr val="tx1"/>
            </a:solidFill>
            <a:effectLst>
              <a:outerShdw blurRad="38100" dist="38100" dir="2700000" algn="tl">
                <a:srgbClr val="000000">
                  <a:alpha val="43137"/>
                </a:srgbClr>
              </a:outerShdw>
            </a:effectLst>
          </a:endParaRPr>
        </a:p>
      </dgm:t>
    </dgm:pt>
    <dgm:pt modelId="{794F5526-40E1-4308-8A87-680591764534}" type="sibTrans" cxnId="{A5794B2C-B37D-46E8-B64E-FFA820D4AE0F}">
      <dgm:prSet/>
      <dgm:spPr/>
      <dgm:t>
        <a:bodyPr/>
        <a:lstStyle/>
        <a:p>
          <a:endParaRPr lang="zh-CN" altLang="en-US" b="1">
            <a:solidFill>
              <a:schemeClr val="tx1"/>
            </a:solidFill>
            <a:effectLst>
              <a:outerShdw blurRad="38100" dist="38100" dir="2700000" algn="tl">
                <a:srgbClr val="000000">
                  <a:alpha val="43137"/>
                </a:srgbClr>
              </a:outerShdw>
            </a:effectLst>
          </a:endParaRPr>
        </a:p>
      </dgm:t>
    </dgm:pt>
    <dgm:pt modelId="{D3AA32DB-8D1E-42CB-ADBA-7EA3A5F36BA0}">
      <dgm:prSet phldrT="[文本]"/>
      <dgm:spPr/>
      <dgm:t>
        <a:bodyPr/>
        <a:lstStyle/>
        <a:p>
          <a:r>
            <a:rPr lang="zh-CN" altLang="en-US" b="1" dirty="0" smtClean="0">
              <a:solidFill>
                <a:schemeClr val="tx1"/>
              </a:solidFill>
              <a:effectLst>
                <a:outerShdw blurRad="38100" dist="38100" dir="2700000" algn="tl">
                  <a:srgbClr val="000000">
                    <a:alpha val="43137"/>
                  </a:srgbClr>
                </a:outerShdw>
              </a:effectLst>
            </a:rPr>
            <a:t>习俗禁忌</a:t>
          </a:r>
          <a:endParaRPr lang="zh-CN" altLang="en-US" b="1" dirty="0">
            <a:solidFill>
              <a:schemeClr val="tx1"/>
            </a:solidFill>
            <a:effectLst>
              <a:outerShdw blurRad="38100" dist="38100" dir="2700000" algn="tl">
                <a:srgbClr val="000000">
                  <a:alpha val="43137"/>
                </a:srgbClr>
              </a:outerShdw>
            </a:effectLst>
          </a:endParaRPr>
        </a:p>
      </dgm:t>
    </dgm:pt>
    <dgm:pt modelId="{6D00C716-693A-4C02-AC4C-5A8EF746CF85}" type="parTrans" cxnId="{03C295F7-75A7-4CAF-BEC2-A70482FB1D8B}">
      <dgm:prSet/>
      <dgm:spPr/>
      <dgm:t>
        <a:bodyPr/>
        <a:lstStyle/>
        <a:p>
          <a:endParaRPr lang="zh-CN" altLang="en-US" b="1">
            <a:solidFill>
              <a:schemeClr val="tx1"/>
            </a:solidFill>
            <a:effectLst>
              <a:outerShdw blurRad="38100" dist="38100" dir="2700000" algn="tl">
                <a:srgbClr val="000000">
                  <a:alpha val="43137"/>
                </a:srgbClr>
              </a:outerShdw>
            </a:effectLst>
          </a:endParaRPr>
        </a:p>
      </dgm:t>
    </dgm:pt>
    <dgm:pt modelId="{BDDCF634-761B-495F-91E2-6239DDD86B82}" type="sibTrans" cxnId="{03C295F7-75A7-4CAF-BEC2-A70482FB1D8B}">
      <dgm:prSet/>
      <dgm:spPr/>
      <dgm:t>
        <a:bodyPr/>
        <a:lstStyle/>
        <a:p>
          <a:endParaRPr lang="zh-CN" altLang="en-US" b="1">
            <a:solidFill>
              <a:schemeClr val="tx1"/>
            </a:solidFill>
            <a:effectLst>
              <a:outerShdw blurRad="38100" dist="38100" dir="2700000" algn="tl">
                <a:srgbClr val="000000">
                  <a:alpha val="43137"/>
                </a:srgbClr>
              </a:outerShdw>
            </a:effectLst>
          </a:endParaRPr>
        </a:p>
      </dgm:t>
    </dgm:pt>
    <dgm:pt modelId="{B730CBE1-9F08-4729-BB56-71B0C6AA8628}">
      <dgm:prSet phldrT="[文本]"/>
      <dgm:spPr/>
      <dgm:t>
        <a:bodyPr/>
        <a:lstStyle/>
        <a:p>
          <a:r>
            <a:rPr lang="zh-CN" altLang="en-US" b="1" dirty="0" smtClean="0">
              <a:solidFill>
                <a:schemeClr val="tx1"/>
              </a:solidFill>
              <a:effectLst>
                <a:outerShdw blurRad="38100" dist="38100" dir="2700000" algn="tl">
                  <a:srgbClr val="000000">
                    <a:alpha val="43137"/>
                  </a:srgbClr>
                </a:outerShdw>
              </a:effectLst>
            </a:rPr>
            <a:t>实践礼节</a:t>
          </a:r>
          <a:endParaRPr lang="zh-CN" altLang="en-US" b="1" dirty="0">
            <a:solidFill>
              <a:schemeClr val="tx1"/>
            </a:solidFill>
            <a:effectLst>
              <a:outerShdw blurRad="38100" dist="38100" dir="2700000" algn="tl">
                <a:srgbClr val="000000">
                  <a:alpha val="43137"/>
                </a:srgbClr>
              </a:outerShdw>
            </a:effectLst>
          </a:endParaRPr>
        </a:p>
      </dgm:t>
    </dgm:pt>
    <dgm:pt modelId="{71D87D20-673E-439E-AD7F-A27EFF249791}" type="parTrans" cxnId="{04A21A2F-A0C3-4822-B0DD-31FF92A5FE62}">
      <dgm:prSet/>
      <dgm:spPr/>
      <dgm:t>
        <a:bodyPr/>
        <a:lstStyle/>
        <a:p>
          <a:endParaRPr lang="zh-CN" altLang="en-US" b="1">
            <a:solidFill>
              <a:schemeClr val="tx1"/>
            </a:solidFill>
            <a:effectLst>
              <a:outerShdw blurRad="38100" dist="38100" dir="2700000" algn="tl">
                <a:srgbClr val="000000">
                  <a:alpha val="43137"/>
                </a:srgbClr>
              </a:outerShdw>
            </a:effectLst>
          </a:endParaRPr>
        </a:p>
      </dgm:t>
    </dgm:pt>
    <dgm:pt modelId="{149F4B77-C7C3-4709-A541-87CCD430AE37}" type="sibTrans" cxnId="{04A21A2F-A0C3-4822-B0DD-31FF92A5FE62}">
      <dgm:prSet/>
      <dgm:spPr/>
      <dgm:t>
        <a:bodyPr/>
        <a:lstStyle/>
        <a:p>
          <a:endParaRPr lang="zh-CN" altLang="en-US" b="1">
            <a:solidFill>
              <a:schemeClr val="tx1"/>
            </a:solidFill>
            <a:effectLst>
              <a:outerShdw blurRad="38100" dist="38100" dir="2700000" algn="tl">
                <a:srgbClr val="000000">
                  <a:alpha val="43137"/>
                </a:srgbClr>
              </a:outerShdw>
            </a:effectLst>
          </a:endParaRPr>
        </a:p>
      </dgm:t>
    </dgm:pt>
    <dgm:pt modelId="{EEB0C51A-0B98-4EA8-A7DA-EDCF60EF696D}">
      <dgm:prSet phldrT="[文本]"/>
      <dgm:spPr/>
      <dgm:t>
        <a:bodyPr/>
        <a:lstStyle/>
        <a:p>
          <a:r>
            <a:rPr lang="zh-CN" altLang="en-US" b="1" dirty="0" smtClean="0">
              <a:solidFill>
                <a:schemeClr val="tx1"/>
              </a:solidFill>
              <a:effectLst>
                <a:outerShdw blurRad="38100" dist="38100" dir="2700000" algn="tl">
                  <a:srgbClr val="000000">
                    <a:alpha val="43137"/>
                  </a:srgbClr>
                </a:outerShdw>
              </a:effectLst>
            </a:rPr>
            <a:t>举止仪态</a:t>
          </a:r>
          <a:endParaRPr lang="zh-CN" altLang="en-US" b="1" dirty="0">
            <a:solidFill>
              <a:schemeClr val="tx1"/>
            </a:solidFill>
            <a:effectLst>
              <a:outerShdw blurRad="38100" dist="38100" dir="2700000" algn="tl">
                <a:srgbClr val="000000">
                  <a:alpha val="43137"/>
                </a:srgbClr>
              </a:outerShdw>
            </a:effectLst>
          </a:endParaRPr>
        </a:p>
      </dgm:t>
    </dgm:pt>
    <dgm:pt modelId="{6DEC721B-C3F2-453E-A6B9-82A84D7D8EAA}" type="parTrans" cxnId="{F4F0359F-CE6E-450C-8B78-ED4DC6769CC3}">
      <dgm:prSet/>
      <dgm:spPr/>
      <dgm:t>
        <a:bodyPr/>
        <a:lstStyle/>
        <a:p>
          <a:endParaRPr lang="zh-CN" altLang="en-US" b="1">
            <a:solidFill>
              <a:schemeClr val="tx1"/>
            </a:solidFill>
            <a:effectLst>
              <a:outerShdw blurRad="38100" dist="38100" dir="2700000" algn="tl">
                <a:srgbClr val="000000">
                  <a:alpha val="43137"/>
                </a:srgbClr>
              </a:outerShdw>
            </a:effectLst>
          </a:endParaRPr>
        </a:p>
      </dgm:t>
    </dgm:pt>
    <dgm:pt modelId="{41CB60AC-F619-4594-B16E-1001EBE67D3F}" type="sibTrans" cxnId="{F4F0359F-CE6E-450C-8B78-ED4DC6769CC3}">
      <dgm:prSet/>
      <dgm:spPr/>
      <dgm:t>
        <a:bodyPr/>
        <a:lstStyle/>
        <a:p>
          <a:endParaRPr lang="zh-CN" altLang="en-US" b="1">
            <a:solidFill>
              <a:schemeClr val="tx1"/>
            </a:solidFill>
            <a:effectLst>
              <a:outerShdw blurRad="38100" dist="38100" dir="2700000" algn="tl">
                <a:srgbClr val="000000">
                  <a:alpha val="43137"/>
                </a:srgbClr>
              </a:outerShdw>
            </a:effectLst>
          </a:endParaRPr>
        </a:p>
      </dgm:t>
    </dgm:pt>
    <dgm:pt modelId="{19D5481D-CAE7-4A2B-8E8A-6732E663022B}">
      <dgm:prSet phldrT="[文本]"/>
      <dgm:spPr/>
      <dgm:t>
        <a:bodyPr/>
        <a:lstStyle/>
        <a:p>
          <a:r>
            <a:rPr lang="zh-CN" altLang="en-US" b="1" dirty="0" smtClean="0">
              <a:solidFill>
                <a:schemeClr val="tx1"/>
              </a:solidFill>
              <a:effectLst>
                <a:outerShdw blurRad="38100" dist="38100" dir="2700000" algn="tl">
                  <a:srgbClr val="000000">
                    <a:alpha val="43137"/>
                  </a:srgbClr>
                </a:outerShdw>
              </a:effectLst>
            </a:rPr>
            <a:t>会面沟通</a:t>
          </a:r>
          <a:endParaRPr lang="zh-CN" altLang="en-US" b="1" dirty="0">
            <a:solidFill>
              <a:schemeClr val="tx1"/>
            </a:solidFill>
            <a:effectLst>
              <a:outerShdw blurRad="38100" dist="38100" dir="2700000" algn="tl">
                <a:srgbClr val="000000">
                  <a:alpha val="43137"/>
                </a:srgbClr>
              </a:outerShdw>
            </a:effectLst>
          </a:endParaRPr>
        </a:p>
      </dgm:t>
    </dgm:pt>
    <dgm:pt modelId="{5A090C83-36F5-45DC-9539-BB976FA699DA}" type="parTrans" cxnId="{E3C95235-CE4C-4A72-AC4F-482350F144A9}">
      <dgm:prSet/>
      <dgm:spPr/>
      <dgm:t>
        <a:bodyPr/>
        <a:lstStyle/>
        <a:p>
          <a:endParaRPr lang="zh-CN" altLang="en-US" b="1">
            <a:solidFill>
              <a:schemeClr val="tx1"/>
            </a:solidFill>
            <a:effectLst>
              <a:outerShdw blurRad="38100" dist="38100" dir="2700000" algn="tl">
                <a:srgbClr val="000000">
                  <a:alpha val="43137"/>
                </a:srgbClr>
              </a:outerShdw>
            </a:effectLst>
          </a:endParaRPr>
        </a:p>
      </dgm:t>
    </dgm:pt>
    <dgm:pt modelId="{A56ECFD0-C711-4426-BCF3-F9EF79A0197A}" type="sibTrans" cxnId="{E3C95235-CE4C-4A72-AC4F-482350F144A9}">
      <dgm:prSet/>
      <dgm:spPr/>
      <dgm:t>
        <a:bodyPr/>
        <a:lstStyle/>
        <a:p>
          <a:endParaRPr lang="zh-CN" altLang="en-US" b="1">
            <a:solidFill>
              <a:schemeClr val="tx1"/>
            </a:solidFill>
            <a:effectLst>
              <a:outerShdw blurRad="38100" dist="38100" dir="2700000" algn="tl">
                <a:srgbClr val="000000">
                  <a:alpha val="43137"/>
                </a:srgbClr>
              </a:outerShdw>
            </a:effectLst>
          </a:endParaRPr>
        </a:p>
      </dgm:t>
    </dgm:pt>
    <dgm:pt modelId="{9873D3AF-5148-4D48-AEB8-EDC91F8F258D}" type="pres">
      <dgm:prSet presAssocID="{303A5C79-1B9C-48EB-A4F4-E43107D22432}" presName="Name0" presStyleCnt="0">
        <dgm:presLayoutVars>
          <dgm:dir/>
          <dgm:resizeHandles val="exact"/>
        </dgm:presLayoutVars>
      </dgm:prSet>
      <dgm:spPr/>
    </dgm:pt>
    <dgm:pt modelId="{B363D4F1-3A10-42D2-973D-A06816491915}" type="pres">
      <dgm:prSet presAssocID="{41030676-C044-4021-AD4A-FB6CB544B8D2}" presName="node" presStyleLbl="node1" presStyleIdx="0" presStyleCnt="5">
        <dgm:presLayoutVars>
          <dgm:bulletEnabled val="1"/>
        </dgm:presLayoutVars>
      </dgm:prSet>
      <dgm:spPr/>
      <dgm:t>
        <a:bodyPr/>
        <a:lstStyle/>
        <a:p>
          <a:endParaRPr lang="zh-CN" altLang="en-US"/>
        </a:p>
      </dgm:t>
    </dgm:pt>
    <dgm:pt modelId="{B234386E-5B34-4F11-B250-9A03D8E23E03}" type="pres">
      <dgm:prSet presAssocID="{794F5526-40E1-4308-8A87-680591764534}" presName="sibTrans" presStyleCnt="0"/>
      <dgm:spPr/>
    </dgm:pt>
    <dgm:pt modelId="{004F9B80-4929-47DB-BA89-E9E24119917F}" type="pres">
      <dgm:prSet presAssocID="{EEB0C51A-0B98-4EA8-A7DA-EDCF60EF696D}" presName="node" presStyleLbl="node1" presStyleIdx="1" presStyleCnt="5">
        <dgm:presLayoutVars>
          <dgm:bulletEnabled val="1"/>
        </dgm:presLayoutVars>
      </dgm:prSet>
      <dgm:spPr/>
      <dgm:t>
        <a:bodyPr/>
        <a:lstStyle/>
        <a:p>
          <a:endParaRPr lang="zh-CN" altLang="en-US"/>
        </a:p>
      </dgm:t>
    </dgm:pt>
    <dgm:pt modelId="{F7CEECC7-77F7-4D91-A1A5-0622A7F3C0A5}" type="pres">
      <dgm:prSet presAssocID="{41CB60AC-F619-4594-B16E-1001EBE67D3F}" presName="sibTrans" presStyleCnt="0"/>
      <dgm:spPr/>
    </dgm:pt>
    <dgm:pt modelId="{0B1FD4F6-B95D-4089-BFE9-213E5D76929C}" type="pres">
      <dgm:prSet presAssocID="{19D5481D-CAE7-4A2B-8E8A-6732E663022B}" presName="node" presStyleLbl="node1" presStyleIdx="2" presStyleCnt="5">
        <dgm:presLayoutVars>
          <dgm:bulletEnabled val="1"/>
        </dgm:presLayoutVars>
      </dgm:prSet>
      <dgm:spPr/>
      <dgm:t>
        <a:bodyPr/>
        <a:lstStyle/>
        <a:p>
          <a:endParaRPr lang="zh-CN" altLang="en-US"/>
        </a:p>
      </dgm:t>
    </dgm:pt>
    <dgm:pt modelId="{F38410AE-DCF8-42E4-898E-82436AFFA6E1}" type="pres">
      <dgm:prSet presAssocID="{A56ECFD0-C711-4426-BCF3-F9EF79A0197A}" presName="sibTrans" presStyleCnt="0"/>
      <dgm:spPr/>
    </dgm:pt>
    <dgm:pt modelId="{95DD175F-CB4F-4039-BFF6-EE1F532A4491}" type="pres">
      <dgm:prSet presAssocID="{D3AA32DB-8D1E-42CB-ADBA-7EA3A5F36BA0}" presName="node" presStyleLbl="node1" presStyleIdx="3" presStyleCnt="5">
        <dgm:presLayoutVars>
          <dgm:bulletEnabled val="1"/>
        </dgm:presLayoutVars>
      </dgm:prSet>
      <dgm:spPr/>
      <dgm:t>
        <a:bodyPr/>
        <a:lstStyle/>
        <a:p>
          <a:endParaRPr lang="zh-CN" altLang="en-US"/>
        </a:p>
      </dgm:t>
    </dgm:pt>
    <dgm:pt modelId="{2A47B667-AF5B-4EB6-A0B4-33227C997BA1}" type="pres">
      <dgm:prSet presAssocID="{BDDCF634-761B-495F-91E2-6239DDD86B82}" presName="sibTrans" presStyleCnt="0"/>
      <dgm:spPr/>
    </dgm:pt>
    <dgm:pt modelId="{F76931B1-A614-4383-84CA-E6217A12B33C}" type="pres">
      <dgm:prSet presAssocID="{B730CBE1-9F08-4729-BB56-71B0C6AA8628}" presName="node" presStyleLbl="node1" presStyleIdx="4" presStyleCnt="5">
        <dgm:presLayoutVars>
          <dgm:bulletEnabled val="1"/>
        </dgm:presLayoutVars>
      </dgm:prSet>
      <dgm:spPr/>
      <dgm:t>
        <a:bodyPr/>
        <a:lstStyle/>
        <a:p>
          <a:endParaRPr lang="zh-CN" altLang="en-US"/>
        </a:p>
      </dgm:t>
    </dgm:pt>
  </dgm:ptLst>
  <dgm:cxnLst>
    <dgm:cxn modelId="{B4ED1EC6-A85F-4C89-93B3-5602F6AD670E}" type="presOf" srcId="{B730CBE1-9F08-4729-BB56-71B0C6AA8628}" destId="{F76931B1-A614-4383-84CA-E6217A12B33C}" srcOrd="0" destOrd="0" presId="urn:microsoft.com/office/officeart/2005/8/layout/hList6"/>
    <dgm:cxn modelId="{D11873CF-3998-43EA-8499-8AEF33A0624E}" type="presOf" srcId="{19D5481D-CAE7-4A2B-8E8A-6732E663022B}" destId="{0B1FD4F6-B95D-4089-BFE9-213E5D76929C}" srcOrd="0" destOrd="0" presId="urn:microsoft.com/office/officeart/2005/8/layout/hList6"/>
    <dgm:cxn modelId="{03C295F7-75A7-4CAF-BEC2-A70482FB1D8B}" srcId="{303A5C79-1B9C-48EB-A4F4-E43107D22432}" destId="{D3AA32DB-8D1E-42CB-ADBA-7EA3A5F36BA0}" srcOrd="3" destOrd="0" parTransId="{6D00C716-693A-4C02-AC4C-5A8EF746CF85}" sibTransId="{BDDCF634-761B-495F-91E2-6239DDD86B82}"/>
    <dgm:cxn modelId="{E3C95235-CE4C-4A72-AC4F-482350F144A9}" srcId="{303A5C79-1B9C-48EB-A4F4-E43107D22432}" destId="{19D5481D-CAE7-4A2B-8E8A-6732E663022B}" srcOrd="2" destOrd="0" parTransId="{5A090C83-36F5-45DC-9539-BB976FA699DA}" sibTransId="{A56ECFD0-C711-4426-BCF3-F9EF79A0197A}"/>
    <dgm:cxn modelId="{441FFD66-01EE-4B23-816C-273419289E6F}" type="presOf" srcId="{D3AA32DB-8D1E-42CB-ADBA-7EA3A5F36BA0}" destId="{95DD175F-CB4F-4039-BFF6-EE1F532A4491}" srcOrd="0" destOrd="0" presId="urn:microsoft.com/office/officeart/2005/8/layout/hList6"/>
    <dgm:cxn modelId="{F4F0359F-CE6E-450C-8B78-ED4DC6769CC3}" srcId="{303A5C79-1B9C-48EB-A4F4-E43107D22432}" destId="{EEB0C51A-0B98-4EA8-A7DA-EDCF60EF696D}" srcOrd="1" destOrd="0" parTransId="{6DEC721B-C3F2-453E-A6B9-82A84D7D8EAA}" sibTransId="{41CB60AC-F619-4594-B16E-1001EBE67D3F}"/>
    <dgm:cxn modelId="{04A21A2F-A0C3-4822-B0DD-31FF92A5FE62}" srcId="{303A5C79-1B9C-48EB-A4F4-E43107D22432}" destId="{B730CBE1-9F08-4729-BB56-71B0C6AA8628}" srcOrd="4" destOrd="0" parTransId="{71D87D20-673E-439E-AD7F-A27EFF249791}" sibTransId="{149F4B77-C7C3-4709-A541-87CCD430AE37}"/>
    <dgm:cxn modelId="{F5B2A101-767C-4325-9992-97F36B4CF1BC}" type="presOf" srcId="{303A5C79-1B9C-48EB-A4F4-E43107D22432}" destId="{9873D3AF-5148-4D48-AEB8-EDC91F8F258D}" srcOrd="0" destOrd="0" presId="urn:microsoft.com/office/officeart/2005/8/layout/hList6"/>
    <dgm:cxn modelId="{A5794B2C-B37D-46E8-B64E-FFA820D4AE0F}" srcId="{303A5C79-1B9C-48EB-A4F4-E43107D22432}" destId="{41030676-C044-4021-AD4A-FB6CB544B8D2}" srcOrd="0" destOrd="0" parTransId="{5D707CBB-3B49-49AA-BD82-62BE81CCB767}" sibTransId="{794F5526-40E1-4308-8A87-680591764534}"/>
    <dgm:cxn modelId="{74097AD0-68C9-42BA-9961-3D786A6394B4}" type="presOf" srcId="{41030676-C044-4021-AD4A-FB6CB544B8D2}" destId="{B363D4F1-3A10-42D2-973D-A06816491915}" srcOrd="0" destOrd="0" presId="urn:microsoft.com/office/officeart/2005/8/layout/hList6"/>
    <dgm:cxn modelId="{FE2A7BA8-2711-4A27-867C-F64D3AA542D1}" type="presOf" srcId="{EEB0C51A-0B98-4EA8-A7DA-EDCF60EF696D}" destId="{004F9B80-4929-47DB-BA89-E9E24119917F}" srcOrd="0" destOrd="0" presId="urn:microsoft.com/office/officeart/2005/8/layout/hList6"/>
    <dgm:cxn modelId="{A84D9D90-E91C-45F7-B570-556158692CB9}" type="presParOf" srcId="{9873D3AF-5148-4D48-AEB8-EDC91F8F258D}" destId="{B363D4F1-3A10-42D2-973D-A06816491915}" srcOrd="0" destOrd="0" presId="urn:microsoft.com/office/officeart/2005/8/layout/hList6"/>
    <dgm:cxn modelId="{629F5F2A-B261-4133-B8C8-9EC132B6E334}" type="presParOf" srcId="{9873D3AF-5148-4D48-AEB8-EDC91F8F258D}" destId="{B234386E-5B34-4F11-B250-9A03D8E23E03}" srcOrd="1" destOrd="0" presId="urn:microsoft.com/office/officeart/2005/8/layout/hList6"/>
    <dgm:cxn modelId="{A113023C-FBE3-40AE-B7B5-D68539257C14}" type="presParOf" srcId="{9873D3AF-5148-4D48-AEB8-EDC91F8F258D}" destId="{004F9B80-4929-47DB-BA89-E9E24119917F}" srcOrd="2" destOrd="0" presId="urn:microsoft.com/office/officeart/2005/8/layout/hList6"/>
    <dgm:cxn modelId="{9C943887-DB14-4AE7-95DC-2D0E3322994C}" type="presParOf" srcId="{9873D3AF-5148-4D48-AEB8-EDC91F8F258D}" destId="{F7CEECC7-77F7-4D91-A1A5-0622A7F3C0A5}" srcOrd="3" destOrd="0" presId="urn:microsoft.com/office/officeart/2005/8/layout/hList6"/>
    <dgm:cxn modelId="{B7AC6354-423F-4C53-BAEC-92DE71FF640C}" type="presParOf" srcId="{9873D3AF-5148-4D48-AEB8-EDC91F8F258D}" destId="{0B1FD4F6-B95D-4089-BFE9-213E5D76929C}" srcOrd="4" destOrd="0" presId="urn:microsoft.com/office/officeart/2005/8/layout/hList6"/>
    <dgm:cxn modelId="{805B0516-D455-4A1C-91C5-FC22CF657AC6}" type="presParOf" srcId="{9873D3AF-5148-4D48-AEB8-EDC91F8F258D}" destId="{F38410AE-DCF8-42E4-898E-82436AFFA6E1}" srcOrd="5" destOrd="0" presId="urn:microsoft.com/office/officeart/2005/8/layout/hList6"/>
    <dgm:cxn modelId="{9EDA88BC-900B-4910-BC41-09ED3653925A}" type="presParOf" srcId="{9873D3AF-5148-4D48-AEB8-EDC91F8F258D}" destId="{95DD175F-CB4F-4039-BFF6-EE1F532A4491}" srcOrd="6" destOrd="0" presId="urn:microsoft.com/office/officeart/2005/8/layout/hList6"/>
    <dgm:cxn modelId="{0FD93F09-4A3E-4A8E-98A3-3ED3B5E8B68F}" type="presParOf" srcId="{9873D3AF-5148-4D48-AEB8-EDC91F8F258D}" destId="{2A47B667-AF5B-4EB6-A0B4-33227C997BA1}" srcOrd="7" destOrd="0" presId="urn:microsoft.com/office/officeart/2005/8/layout/hList6"/>
    <dgm:cxn modelId="{72D52424-B462-4797-BE0F-41B553AC3388}" type="presParOf" srcId="{9873D3AF-5148-4D48-AEB8-EDC91F8F258D}" destId="{F76931B1-A614-4383-84CA-E6217A12B33C}" srcOrd="8" destOrd="0" presId="urn:microsoft.com/office/officeart/2005/8/layout/hList6"/>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0CACF18-72B8-4D86-B253-1984AED1F750}"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03448793-A4E6-4837-A8A7-08B6DE90878E}">
      <dgm:prSet phldrT="[文本]">
        <dgm:style>
          <a:lnRef idx="2">
            <a:schemeClr val="accent6"/>
          </a:lnRef>
          <a:fillRef idx="1">
            <a:schemeClr val="lt1"/>
          </a:fillRef>
          <a:effectRef idx="0">
            <a:schemeClr val="accent6"/>
          </a:effectRef>
          <a:fontRef idx="minor">
            <a:schemeClr val="dk1"/>
          </a:fontRef>
        </dgm:style>
      </dgm:prSet>
      <dgm:spPr/>
      <dgm:t>
        <a:bodyPr/>
        <a:lstStyle/>
        <a:p>
          <a:r>
            <a:rPr lang="zh-CN" altLang="en-US" b="1" dirty="0" smtClean="0">
              <a:effectLst>
                <a:outerShdw blurRad="38100" dist="38100" dir="2700000" algn="tl">
                  <a:srgbClr val="000000">
                    <a:alpha val="43137"/>
                  </a:srgbClr>
                </a:outerShdw>
              </a:effectLst>
            </a:rPr>
            <a:t>大学生社会实践的意义与价值</a:t>
          </a:r>
          <a:endParaRPr lang="zh-CN" altLang="en-US" b="1" dirty="0">
            <a:effectLst>
              <a:outerShdw blurRad="38100" dist="38100" dir="2700000" algn="tl">
                <a:srgbClr val="000000">
                  <a:alpha val="43137"/>
                </a:srgbClr>
              </a:outerShdw>
            </a:effectLst>
          </a:endParaRPr>
        </a:p>
      </dgm:t>
    </dgm:pt>
    <dgm:pt modelId="{3232B999-724C-49EF-848B-B84262505BD0}" type="parTrans" cxnId="{D45DEEBE-762E-448F-AD11-A3BB6C7E76AB}">
      <dgm:prSet/>
      <dgm:spPr/>
      <dgm:t>
        <a:bodyPr/>
        <a:lstStyle/>
        <a:p>
          <a:endParaRPr lang="zh-CN" altLang="en-US" b="1">
            <a:effectLst>
              <a:outerShdw blurRad="38100" dist="38100" dir="2700000" algn="tl">
                <a:srgbClr val="000000">
                  <a:alpha val="43137"/>
                </a:srgbClr>
              </a:outerShdw>
            </a:effectLst>
          </a:endParaRPr>
        </a:p>
      </dgm:t>
    </dgm:pt>
    <dgm:pt modelId="{EB197717-4FA1-485C-9185-5724E909554D}" type="sibTrans" cxnId="{D45DEEBE-762E-448F-AD11-A3BB6C7E76AB}">
      <dgm:prSet/>
      <dgm:spPr/>
      <dgm:t>
        <a:bodyPr/>
        <a:lstStyle/>
        <a:p>
          <a:endParaRPr lang="zh-CN" altLang="en-US" b="1">
            <a:effectLst>
              <a:outerShdw blurRad="38100" dist="38100" dir="2700000" algn="tl">
                <a:srgbClr val="000000">
                  <a:alpha val="43137"/>
                </a:srgbClr>
              </a:outerShdw>
            </a:effectLst>
          </a:endParaRPr>
        </a:p>
      </dgm:t>
    </dgm:pt>
    <dgm:pt modelId="{90160E99-DCB1-47C1-A3E3-3013159AE30E}">
      <dgm:prSet phldrT="[文本]">
        <dgm:style>
          <a:lnRef idx="0">
            <a:schemeClr val="accent6"/>
          </a:lnRef>
          <a:fillRef idx="3">
            <a:schemeClr val="accent6"/>
          </a:fillRef>
          <a:effectRef idx="3">
            <a:schemeClr val="accent6"/>
          </a:effectRef>
          <a:fontRef idx="minor">
            <a:schemeClr val="lt1"/>
          </a:fontRef>
        </dgm:style>
      </dgm:prSet>
      <dgm:spPr/>
      <dgm:t>
        <a:bodyPr/>
        <a:lstStyle/>
        <a:p>
          <a:r>
            <a:rPr lang="en-US" altLang="zh-CN" b="1" dirty="0" smtClean="0">
              <a:effectLst>
                <a:outerShdw blurRad="38100" dist="38100" dir="2700000" algn="tl">
                  <a:srgbClr val="000000">
                    <a:alpha val="43137"/>
                  </a:srgbClr>
                </a:outerShdw>
              </a:effectLst>
            </a:rPr>
            <a:t>1.2</a:t>
          </a:r>
          <a:endParaRPr lang="zh-CN" altLang="en-US" b="1" dirty="0">
            <a:effectLst>
              <a:outerShdw blurRad="38100" dist="38100" dir="2700000" algn="tl">
                <a:srgbClr val="000000">
                  <a:alpha val="43137"/>
                </a:srgbClr>
              </a:outerShdw>
            </a:effectLst>
          </a:endParaRPr>
        </a:p>
      </dgm:t>
    </dgm:pt>
    <dgm:pt modelId="{C0513BFC-01BE-4804-A1BB-580037BD0A4D}" type="parTrans" cxnId="{4AFE69C2-0071-4977-B13C-75163FBE4E25}">
      <dgm:prSet/>
      <dgm:spPr/>
      <dgm:t>
        <a:bodyPr/>
        <a:lstStyle/>
        <a:p>
          <a:endParaRPr lang="zh-CN" altLang="en-US" b="1">
            <a:effectLst>
              <a:outerShdw blurRad="38100" dist="38100" dir="2700000" algn="tl">
                <a:srgbClr val="000000">
                  <a:alpha val="43137"/>
                </a:srgbClr>
              </a:outerShdw>
            </a:effectLst>
          </a:endParaRPr>
        </a:p>
      </dgm:t>
    </dgm:pt>
    <dgm:pt modelId="{CCADC583-ACCB-4253-8842-7E032AA96111}" type="sibTrans" cxnId="{4AFE69C2-0071-4977-B13C-75163FBE4E25}">
      <dgm:prSet/>
      <dgm:spPr/>
      <dgm:t>
        <a:bodyPr/>
        <a:lstStyle/>
        <a:p>
          <a:endParaRPr lang="zh-CN" altLang="en-US" b="1">
            <a:effectLst>
              <a:outerShdw blurRad="38100" dist="38100" dir="2700000" algn="tl">
                <a:srgbClr val="000000">
                  <a:alpha val="43137"/>
                </a:srgbClr>
              </a:outerShdw>
            </a:effectLst>
          </a:endParaRPr>
        </a:p>
      </dgm:t>
    </dgm:pt>
    <dgm:pt modelId="{A96A314A-DC39-4555-B22F-78D87EBB8650}" type="pres">
      <dgm:prSet presAssocID="{50CACF18-72B8-4D86-B253-1984AED1F750}" presName="linearFlow" presStyleCnt="0">
        <dgm:presLayoutVars>
          <dgm:dir/>
          <dgm:animLvl val="lvl"/>
          <dgm:resizeHandles val="exact"/>
        </dgm:presLayoutVars>
      </dgm:prSet>
      <dgm:spPr/>
      <dgm:t>
        <a:bodyPr/>
        <a:lstStyle/>
        <a:p>
          <a:endParaRPr lang="zh-CN" altLang="en-US"/>
        </a:p>
      </dgm:t>
    </dgm:pt>
    <dgm:pt modelId="{C1D5D2D4-D109-4819-8E54-3FE218E9AF2D}" type="pres">
      <dgm:prSet presAssocID="{90160E99-DCB1-47C1-A3E3-3013159AE30E}" presName="composite" presStyleCnt="0"/>
      <dgm:spPr/>
    </dgm:pt>
    <dgm:pt modelId="{30CB5BAC-014E-42FD-B8E3-F7743A04CD11}" type="pres">
      <dgm:prSet presAssocID="{90160E99-DCB1-47C1-A3E3-3013159AE30E}" presName="parentText" presStyleLbl="alignNode1" presStyleIdx="0" presStyleCnt="1">
        <dgm:presLayoutVars>
          <dgm:chMax val="1"/>
          <dgm:bulletEnabled val="1"/>
        </dgm:presLayoutVars>
      </dgm:prSet>
      <dgm:spPr/>
      <dgm:t>
        <a:bodyPr/>
        <a:lstStyle/>
        <a:p>
          <a:endParaRPr lang="zh-CN" altLang="en-US"/>
        </a:p>
      </dgm:t>
    </dgm:pt>
    <dgm:pt modelId="{652A71CC-6C22-4A31-AEB8-E5E75F6EAE11}" type="pres">
      <dgm:prSet presAssocID="{90160E99-DCB1-47C1-A3E3-3013159AE30E}" presName="descendantText" presStyleLbl="alignAcc1" presStyleIdx="0" presStyleCnt="1">
        <dgm:presLayoutVars>
          <dgm:bulletEnabled val="1"/>
        </dgm:presLayoutVars>
      </dgm:prSet>
      <dgm:spPr/>
      <dgm:t>
        <a:bodyPr/>
        <a:lstStyle/>
        <a:p>
          <a:endParaRPr lang="zh-CN" altLang="en-US"/>
        </a:p>
      </dgm:t>
    </dgm:pt>
  </dgm:ptLst>
  <dgm:cxnLst>
    <dgm:cxn modelId="{D45DEEBE-762E-448F-AD11-A3BB6C7E76AB}" srcId="{90160E99-DCB1-47C1-A3E3-3013159AE30E}" destId="{03448793-A4E6-4837-A8A7-08B6DE90878E}" srcOrd="0" destOrd="0" parTransId="{3232B999-724C-49EF-848B-B84262505BD0}" sibTransId="{EB197717-4FA1-485C-9185-5724E909554D}"/>
    <dgm:cxn modelId="{B3123FEA-4BA5-4784-8EF6-6DBAFDB5A245}" type="presOf" srcId="{03448793-A4E6-4837-A8A7-08B6DE90878E}" destId="{652A71CC-6C22-4A31-AEB8-E5E75F6EAE11}" srcOrd="0" destOrd="0" presId="urn:microsoft.com/office/officeart/2005/8/layout/chevron2"/>
    <dgm:cxn modelId="{4AFE69C2-0071-4977-B13C-75163FBE4E25}" srcId="{50CACF18-72B8-4D86-B253-1984AED1F750}" destId="{90160E99-DCB1-47C1-A3E3-3013159AE30E}" srcOrd="0" destOrd="0" parTransId="{C0513BFC-01BE-4804-A1BB-580037BD0A4D}" sibTransId="{CCADC583-ACCB-4253-8842-7E032AA96111}"/>
    <dgm:cxn modelId="{A9C0AFD8-B4D2-49B3-813F-BE0D2CA0DBAE}" type="presOf" srcId="{50CACF18-72B8-4D86-B253-1984AED1F750}" destId="{A96A314A-DC39-4555-B22F-78D87EBB8650}" srcOrd="0" destOrd="0" presId="urn:microsoft.com/office/officeart/2005/8/layout/chevron2"/>
    <dgm:cxn modelId="{71D0C26C-7507-4421-A13E-F5D4928B82F8}" type="presOf" srcId="{90160E99-DCB1-47C1-A3E3-3013159AE30E}" destId="{30CB5BAC-014E-42FD-B8E3-F7743A04CD11}" srcOrd="0" destOrd="0" presId="urn:microsoft.com/office/officeart/2005/8/layout/chevron2"/>
    <dgm:cxn modelId="{FA44E576-23EE-4495-AF42-1001E52014F8}" type="presParOf" srcId="{A96A314A-DC39-4555-B22F-78D87EBB8650}" destId="{C1D5D2D4-D109-4819-8E54-3FE218E9AF2D}" srcOrd="0" destOrd="0" presId="urn:microsoft.com/office/officeart/2005/8/layout/chevron2"/>
    <dgm:cxn modelId="{73E0BF1F-A992-4100-8BA9-841A7625288A}" type="presParOf" srcId="{C1D5D2D4-D109-4819-8E54-3FE218E9AF2D}" destId="{30CB5BAC-014E-42FD-B8E3-F7743A04CD11}" srcOrd="0" destOrd="0" presId="urn:microsoft.com/office/officeart/2005/8/layout/chevron2"/>
    <dgm:cxn modelId="{CDEAED9C-BB12-494E-AA2B-E0817798D191}" type="presParOf" srcId="{C1D5D2D4-D109-4819-8E54-3FE218E9AF2D}" destId="{652A71CC-6C22-4A31-AEB8-E5E75F6EAE11}"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0.xml><?xml version="1.0" encoding="utf-8"?>
<dgm:dataModel xmlns:dgm="http://schemas.openxmlformats.org/drawingml/2006/diagram" xmlns:a="http://schemas.openxmlformats.org/drawingml/2006/main">
  <dgm:ptLst>
    <dgm:pt modelId="{A2E93BC8-D3F6-4A93-BE59-A064AB293D64}" type="doc">
      <dgm:prSet loTypeId="urn:microsoft.com/office/officeart/2008/layout/AlternatingHexagons" loCatId="list" qsTypeId="urn:microsoft.com/office/officeart/2005/8/quickstyle/simple5" qsCatId="simple" csTypeId="urn:microsoft.com/office/officeart/2005/8/colors/colorful1" csCatId="colorful" phldr="1"/>
      <dgm:spPr/>
      <dgm:t>
        <a:bodyPr/>
        <a:lstStyle/>
        <a:p>
          <a:endParaRPr lang="zh-CN" altLang="en-US"/>
        </a:p>
      </dgm:t>
    </dgm:pt>
    <dgm:pt modelId="{0B177CF7-7B38-40D8-AAD3-C833C2EC45AD}">
      <dgm:prSet phldrT="[文本]" custT="1"/>
      <dgm:spPr/>
      <dgm:t>
        <a:bodyPr/>
        <a:lstStyle/>
        <a:p>
          <a:r>
            <a:rPr lang="zh-CN" altLang="en-US" sz="2400" b="1" dirty="0" smtClean="0">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目录</a:t>
          </a:r>
          <a:endParaRPr lang="zh-CN" altLang="en-US" sz="2400" b="1" dirty="0">
            <a:effectLst>
              <a:outerShdw blurRad="38100" dist="38100" dir="2700000" algn="tl">
                <a:srgbClr val="000000">
                  <a:alpha val="43137"/>
                </a:srgbClr>
              </a:outerShdw>
            </a:effectLst>
            <a:latin typeface="仿宋" panose="02010609060101010101" pitchFamily="49" charset="-122"/>
            <a:ea typeface="仿宋" panose="02010609060101010101" pitchFamily="49" charset="-122"/>
          </a:endParaRPr>
        </a:p>
      </dgm:t>
    </dgm:pt>
    <dgm:pt modelId="{9BED6DD5-B56D-4D9A-BF63-23119FB115C1}" type="parTrans" cxnId="{22BCEDAD-240F-4982-9DCE-B15062BB537F}">
      <dgm:prSet/>
      <dgm:spPr/>
      <dgm:t>
        <a:bodyPr/>
        <a:lstStyle/>
        <a:p>
          <a:endParaRPr lang="zh-CN" altLang="en-US" sz="2400" b="1">
            <a:effectLst>
              <a:outerShdw blurRad="38100" dist="38100" dir="2700000" algn="tl">
                <a:srgbClr val="000000">
                  <a:alpha val="43137"/>
                </a:srgbClr>
              </a:outerShdw>
            </a:effectLst>
            <a:latin typeface="仿宋" panose="02010609060101010101" pitchFamily="49" charset="-122"/>
            <a:ea typeface="仿宋" panose="02010609060101010101" pitchFamily="49" charset="-122"/>
          </a:endParaRPr>
        </a:p>
      </dgm:t>
    </dgm:pt>
    <dgm:pt modelId="{C80175D5-720F-4EDF-BBDD-C4EC5ACF4B9C}" type="sibTrans" cxnId="{22BCEDAD-240F-4982-9DCE-B15062BB537F}">
      <dgm:prSet custT="1"/>
      <dgm:spPr/>
      <dgm:t>
        <a:bodyPr/>
        <a:lstStyle/>
        <a:p>
          <a:r>
            <a:rPr lang="zh-CN" altLang="en-US" sz="2400" b="1" dirty="0" smtClean="0">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题目</a:t>
          </a:r>
          <a:endParaRPr lang="zh-CN" altLang="en-US" sz="2400" b="1" dirty="0">
            <a:effectLst>
              <a:outerShdw blurRad="38100" dist="38100" dir="2700000" algn="tl">
                <a:srgbClr val="000000">
                  <a:alpha val="43137"/>
                </a:srgbClr>
              </a:outerShdw>
            </a:effectLst>
            <a:latin typeface="仿宋" panose="02010609060101010101" pitchFamily="49" charset="-122"/>
            <a:ea typeface="仿宋" panose="02010609060101010101" pitchFamily="49" charset="-122"/>
          </a:endParaRPr>
        </a:p>
      </dgm:t>
    </dgm:pt>
    <dgm:pt modelId="{C8D42CD4-0191-46E8-AE6C-2A862CF44508}">
      <dgm:prSet phldrT="[文本]" custT="1"/>
      <dgm:spPr/>
      <dgm:t>
        <a:bodyPr/>
        <a:lstStyle/>
        <a:p>
          <a:r>
            <a:rPr lang="zh-CN" altLang="en-US" sz="2400" b="1" dirty="0" smtClean="0">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摘要</a:t>
          </a:r>
          <a:endParaRPr lang="zh-CN" altLang="en-US" sz="2400" b="1" dirty="0">
            <a:effectLst>
              <a:outerShdw blurRad="38100" dist="38100" dir="2700000" algn="tl">
                <a:srgbClr val="000000">
                  <a:alpha val="43137"/>
                </a:srgbClr>
              </a:outerShdw>
            </a:effectLst>
            <a:latin typeface="仿宋" panose="02010609060101010101" pitchFamily="49" charset="-122"/>
            <a:ea typeface="仿宋" panose="02010609060101010101" pitchFamily="49" charset="-122"/>
          </a:endParaRPr>
        </a:p>
      </dgm:t>
    </dgm:pt>
    <dgm:pt modelId="{B8B2574A-2D31-424A-9E3B-A851100240F5}" type="parTrans" cxnId="{B7AC3529-315D-4857-9CA2-A15A95B1B996}">
      <dgm:prSet/>
      <dgm:spPr/>
      <dgm:t>
        <a:bodyPr/>
        <a:lstStyle/>
        <a:p>
          <a:endParaRPr lang="zh-CN" altLang="en-US" sz="2400" b="1">
            <a:effectLst>
              <a:outerShdw blurRad="38100" dist="38100" dir="2700000" algn="tl">
                <a:srgbClr val="000000">
                  <a:alpha val="43137"/>
                </a:srgbClr>
              </a:outerShdw>
            </a:effectLst>
            <a:latin typeface="仿宋" panose="02010609060101010101" pitchFamily="49" charset="-122"/>
            <a:ea typeface="仿宋" panose="02010609060101010101" pitchFamily="49" charset="-122"/>
          </a:endParaRPr>
        </a:p>
      </dgm:t>
    </dgm:pt>
    <dgm:pt modelId="{354FDADC-F6A6-4206-9653-0D87ABF75280}" type="sibTrans" cxnId="{B7AC3529-315D-4857-9CA2-A15A95B1B996}">
      <dgm:prSet custT="1"/>
      <dgm:spPr/>
      <dgm:t>
        <a:bodyPr/>
        <a:lstStyle/>
        <a:p>
          <a:r>
            <a:rPr lang="zh-CN" altLang="en-US" sz="2400" b="1" dirty="0" smtClean="0">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正文</a:t>
          </a:r>
          <a:endParaRPr lang="zh-CN" altLang="en-US" sz="2400" b="1" dirty="0">
            <a:effectLst>
              <a:outerShdw blurRad="38100" dist="38100" dir="2700000" algn="tl">
                <a:srgbClr val="000000">
                  <a:alpha val="43137"/>
                </a:srgbClr>
              </a:outerShdw>
            </a:effectLst>
            <a:latin typeface="仿宋" panose="02010609060101010101" pitchFamily="49" charset="-122"/>
            <a:ea typeface="仿宋" panose="02010609060101010101" pitchFamily="49" charset="-122"/>
          </a:endParaRPr>
        </a:p>
      </dgm:t>
    </dgm:pt>
    <dgm:pt modelId="{8AABE41B-41B7-4661-B23F-F1CF809555DB}">
      <dgm:prSet phldrT="[文本]" custT="1"/>
      <dgm:spPr/>
      <dgm:t>
        <a:bodyPr/>
        <a:lstStyle/>
        <a:p>
          <a:r>
            <a:rPr lang="zh-CN" altLang="en-US" sz="2400" b="1" dirty="0" smtClean="0">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附录</a:t>
          </a:r>
          <a:endParaRPr lang="zh-CN" altLang="en-US" sz="2400" b="1" dirty="0">
            <a:effectLst>
              <a:outerShdw blurRad="38100" dist="38100" dir="2700000" algn="tl">
                <a:srgbClr val="000000">
                  <a:alpha val="43137"/>
                </a:srgbClr>
              </a:outerShdw>
            </a:effectLst>
            <a:latin typeface="仿宋" panose="02010609060101010101" pitchFamily="49" charset="-122"/>
            <a:ea typeface="仿宋" panose="02010609060101010101" pitchFamily="49" charset="-122"/>
          </a:endParaRPr>
        </a:p>
      </dgm:t>
    </dgm:pt>
    <dgm:pt modelId="{E7D1696B-8FA8-4037-8F36-E792FFA00A2B}" type="parTrans" cxnId="{D8255166-3AEC-41E7-8687-3AF0761C847D}">
      <dgm:prSet/>
      <dgm:spPr/>
      <dgm:t>
        <a:bodyPr/>
        <a:lstStyle/>
        <a:p>
          <a:endParaRPr lang="zh-CN" altLang="en-US" sz="2400" b="1">
            <a:effectLst>
              <a:outerShdw blurRad="38100" dist="38100" dir="2700000" algn="tl">
                <a:srgbClr val="000000">
                  <a:alpha val="43137"/>
                </a:srgbClr>
              </a:outerShdw>
            </a:effectLst>
            <a:latin typeface="仿宋" panose="02010609060101010101" pitchFamily="49" charset="-122"/>
            <a:ea typeface="仿宋" panose="02010609060101010101" pitchFamily="49" charset="-122"/>
          </a:endParaRPr>
        </a:p>
      </dgm:t>
    </dgm:pt>
    <dgm:pt modelId="{761D0CB8-FCCB-48A4-B027-704C2D68C793}" type="sibTrans" cxnId="{D8255166-3AEC-41E7-8687-3AF0761C847D}">
      <dgm:prSet custT="1"/>
      <dgm:spPr/>
      <dgm:t>
        <a:bodyPr/>
        <a:lstStyle/>
        <a:p>
          <a:r>
            <a:rPr lang="zh-CN" altLang="en-US" sz="2400" b="1" dirty="0" smtClean="0">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参考文献</a:t>
          </a:r>
          <a:endParaRPr lang="zh-CN" altLang="en-US" sz="2400" b="1" dirty="0">
            <a:effectLst>
              <a:outerShdw blurRad="38100" dist="38100" dir="2700000" algn="tl">
                <a:srgbClr val="000000">
                  <a:alpha val="43137"/>
                </a:srgbClr>
              </a:outerShdw>
            </a:effectLst>
            <a:latin typeface="仿宋" panose="02010609060101010101" pitchFamily="49" charset="-122"/>
            <a:ea typeface="仿宋" panose="02010609060101010101" pitchFamily="49" charset="-122"/>
          </a:endParaRPr>
        </a:p>
      </dgm:t>
    </dgm:pt>
    <dgm:pt modelId="{C18D088B-9A31-49D3-A1D5-D6EBA175F2C9}" type="pres">
      <dgm:prSet presAssocID="{A2E93BC8-D3F6-4A93-BE59-A064AB293D64}" presName="Name0" presStyleCnt="0">
        <dgm:presLayoutVars>
          <dgm:chMax/>
          <dgm:chPref/>
          <dgm:dir/>
          <dgm:animLvl val="lvl"/>
        </dgm:presLayoutVars>
      </dgm:prSet>
      <dgm:spPr/>
      <dgm:t>
        <a:bodyPr/>
        <a:lstStyle/>
        <a:p>
          <a:endParaRPr lang="zh-CN" altLang="en-US"/>
        </a:p>
      </dgm:t>
    </dgm:pt>
    <dgm:pt modelId="{DAB04648-8228-43B2-A6CA-EDA286D8DE95}" type="pres">
      <dgm:prSet presAssocID="{0B177CF7-7B38-40D8-AAD3-C833C2EC45AD}" presName="composite" presStyleCnt="0"/>
      <dgm:spPr/>
    </dgm:pt>
    <dgm:pt modelId="{F2DF3F2E-E12C-452A-BA27-2835983D36FD}" type="pres">
      <dgm:prSet presAssocID="{0B177CF7-7B38-40D8-AAD3-C833C2EC45AD}" presName="Parent1" presStyleLbl="node1" presStyleIdx="0" presStyleCnt="6">
        <dgm:presLayoutVars>
          <dgm:chMax val="1"/>
          <dgm:chPref val="1"/>
          <dgm:bulletEnabled val="1"/>
        </dgm:presLayoutVars>
      </dgm:prSet>
      <dgm:spPr/>
      <dgm:t>
        <a:bodyPr/>
        <a:lstStyle/>
        <a:p>
          <a:endParaRPr lang="zh-CN" altLang="en-US"/>
        </a:p>
      </dgm:t>
    </dgm:pt>
    <dgm:pt modelId="{83BFC844-482C-4EE4-9DB3-73F8F78AA268}" type="pres">
      <dgm:prSet presAssocID="{0B177CF7-7B38-40D8-AAD3-C833C2EC45AD}" presName="Childtext1" presStyleLbl="revTx" presStyleIdx="0" presStyleCnt="3">
        <dgm:presLayoutVars>
          <dgm:chMax val="0"/>
          <dgm:chPref val="0"/>
          <dgm:bulletEnabled val="1"/>
        </dgm:presLayoutVars>
      </dgm:prSet>
      <dgm:spPr/>
      <dgm:t>
        <a:bodyPr/>
        <a:lstStyle/>
        <a:p>
          <a:endParaRPr lang="zh-CN" altLang="en-US"/>
        </a:p>
      </dgm:t>
    </dgm:pt>
    <dgm:pt modelId="{C650B052-8747-4CD4-92BB-FB8C34E0879B}" type="pres">
      <dgm:prSet presAssocID="{0B177CF7-7B38-40D8-AAD3-C833C2EC45AD}" presName="BalanceSpacing" presStyleCnt="0"/>
      <dgm:spPr/>
    </dgm:pt>
    <dgm:pt modelId="{5759FB73-D581-473A-87D7-F23141E01911}" type="pres">
      <dgm:prSet presAssocID="{0B177CF7-7B38-40D8-AAD3-C833C2EC45AD}" presName="BalanceSpacing1" presStyleCnt="0"/>
      <dgm:spPr/>
    </dgm:pt>
    <dgm:pt modelId="{B108EF2A-85B8-4B0D-B5D9-773EA4865340}" type="pres">
      <dgm:prSet presAssocID="{C80175D5-720F-4EDF-BBDD-C4EC5ACF4B9C}" presName="Accent1Text" presStyleLbl="node1" presStyleIdx="1" presStyleCnt="6"/>
      <dgm:spPr/>
      <dgm:t>
        <a:bodyPr/>
        <a:lstStyle/>
        <a:p>
          <a:endParaRPr lang="zh-CN" altLang="en-US"/>
        </a:p>
      </dgm:t>
    </dgm:pt>
    <dgm:pt modelId="{836ED1D5-D2E2-4A11-BFBA-488FD842219F}" type="pres">
      <dgm:prSet presAssocID="{C80175D5-720F-4EDF-BBDD-C4EC5ACF4B9C}" presName="spaceBetweenRectangles" presStyleCnt="0"/>
      <dgm:spPr/>
    </dgm:pt>
    <dgm:pt modelId="{23419B2E-1F29-4D42-A604-2C2C20ABBB81}" type="pres">
      <dgm:prSet presAssocID="{C8D42CD4-0191-46E8-AE6C-2A862CF44508}" presName="composite" presStyleCnt="0"/>
      <dgm:spPr/>
    </dgm:pt>
    <dgm:pt modelId="{556E93C4-5DAB-4165-A33E-714023537A27}" type="pres">
      <dgm:prSet presAssocID="{C8D42CD4-0191-46E8-AE6C-2A862CF44508}" presName="Parent1" presStyleLbl="node1" presStyleIdx="2" presStyleCnt="6">
        <dgm:presLayoutVars>
          <dgm:chMax val="1"/>
          <dgm:chPref val="1"/>
          <dgm:bulletEnabled val="1"/>
        </dgm:presLayoutVars>
      </dgm:prSet>
      <dgm:spPr/>
      <dgm:t>
        <a:bodyPr/>
        <a:lstStyle/>
        <a:p>
          <a:endParaRPr lang="zh-CN" altLang="en-US"/>
        </a:p>
      </dgm:t>
    </dgm:pt>
    <dgm:pt modelId="{8753CB8E-9A0C-4940-A282-8642E541D5CC}" type="pres">
      <dgm:prSet presAssocID="{C8D42CD4-0191-46E8-AE6C-2A862CF44508}" presName="Childtext1" presStyleLbl="revTx" presStyleIdx="1" presStyleCnt="3">
        <dgm:presLayoutVars>
          <dgm:chMax val="0"/>
          <dgm:chPref val="0"/>
          <dgm:bulletEnabled val="1"/>
        </dgm:presLayoutVars>
      </dgm:prSet>
      <dgm:spPr/>
      <dgm:t>
        <a:bodyPr/>
        <a:lstStyle/>
        <a:p>
          <a:endParaRPr lang="zh-CN" altLang="en-US"/>
        </a:p>
      </dgm:t>
    </dgm:pt>
    <dgm:pt modelId="{C64CE55C-7953-43B6-8720-EB96DD2DB32B}" type="pres">
      <dgm:prSet presAssocID="{C8D42CD4-0191-46E8-AE6C-2A862CF44508}" presName="BalanceSpacing" presStyleCnt="0"/>
      <dgm:spPr/>
    </dgm:pt>
    <dgm:pt modelId="{60D34418-CF39-469B-9729-6F927B439A0E}" type="pres">
      <dgm:prSet presAssocID="{C8D42CD4-0191-46E8-AE6C-2A862CF44508}" presName="BalanceSpacing1" presStyleCnt="0"/>
      <dgm:spPr/>
    </dgm:pt>
    <dgm:pt modelId="{8952BB3E-69BF-476B-A2B7-DD912A18E4D3}" type="pres">
      <dgm:prSet presAssocID="{354FDADC-F6A6-4206-9653-0D87ABF75280}" presName="Accent1Text" presStyleLbl="node1" presStyleIdx="3" presStyleCnt="6"/>
      <dgm:spPr/>
      <dgm:t>
        <a:bodyPr/>
        <a:lstStyle/>
        <a:p>
          <a:endParaRPr lang="zh-CN" altLang="en-US"/>
        </a:p>
      </dgm:t>
    </dgm:pt>
    <dgm:pt modelId="{915F89DD-ABDE-4C23-8EE0-4AA5FB0E1B35}" type="pres">
      <dgm:prSet presAssocID="{354FDADC-F6A6-4206-9653-0D87ABF75280}" presName="spaceBetweenRectangles" presStyleCnt="0"/>
      <dgm:spPr/>
    </dgm:pt>
    <dgm:pt modelId="{E7AD9F30-F2C3-441C-BB98-3ECDC5D59FBB}" type="pres">
      <dgm:prSet presAssocID="{8AABE41B-41B7-4661-B23F-F1CF809555DB}" presName="composite" presStyleCnt="0"/>
      <dgm:spPr/>
    </dgm:pt>
    <dgm:pt modelId="{9B3D2227-3A85-4E0E-8597-9BF23103BA95}" type="pres">
      <dgm:prSet presAssocID="{8AABE41B-41B7-4661-B23F-F1CF809555DB}" presName="Parent1" presStyleLbl="node1" presStyleIdx="4" presStyleCnt="6">
        <dgm:presLayoutVars>
          <dgm:chMax val="1"/>
          <dgm:chPref val="1"/>
          <dgm:bulletEnabled val="1"/>
        </dgm:presLayoutVars>
      </dgm:prSet>
      <dgm:spPr/>
      <dgm:t>
        <a:bodyPr/>
        <a:lstStyle/>
        <a:p>
          <a:endParaRPr lang="zh-CN" altLang="en-US"/>
        </a:p>
      </dgm:t>
    </dgm:pt>
    <dgm:pt modelId="{69714ADD-105B-4E27-9E02-0E5D13445544}" type="pres">
      <dgm:prSet presAssocID="{8AABE41B-41B7-4661-B23F-F1CF809555DB}" presName="Childtext1" presStyleLbl="revTx" presStyleIdx="2" presStyleCnt="3">
        <dgm:presLayoutVars>
          <dgm:chMax val="0"/>
          <dgm:chPref val="0"/>
          <dgm:bulletEnabled val="1"/>
        </dgm:presLayoutVars>
      </dgm:prSet>
      <dgm:spPr/>
      <dgm:t>
        <a:bodyPr/>
        <a:lstStyle/>
        <a:p>
          <a:endParaRPr lang="zh-CN" altLang="en-US"/>
        </a:p>
      </dgm:t>
    </dgm:pt>
    <dgm:pt modelId="{AD4D965F-C077-4ACC-9697-E5A193C94B64}" type="pres">
      <dgm:prSet presAssocID="{8AABE41B-41B7-4661-B23F-F1CF809555DB}" presName="BalanceSpacing" presStyleCnt="0"/>
      <dgm:spPr/>
    </dgm:pt>
    <dgm:pt modelId="{E0D18FC6-0E95-43F1-B449-586B62FB5FDB}" type="pres">
      <dgm:prSet presAssocID="{8AABE41B-41B7-4661-B23F-F1CF809555DB}" presName="BalanceSpacing1" presStyleCnt="0"/>
      <dgm:spPr/>
    </dgm:pt>
    <dgm:pt modelId="{F5886AE6-7932-468D-8A0C-956D337C2BC6}" type="pres">
      <dgm:prSet presAssocID="{761D0CB8-FCCB-48A4-B027-704C2D68C793}" presName="Accent1Text" presStyleLbl="node1" presStyleIdx="5" presStyleCnt="6"/>
      <dgm:spPr/>
      <dgm:t>
        <a:bodyPr/>
        <a:lstStyle/>
        <a:p>
          <a:endParaRPr lang="zh-CN" altLang="en-US"/>
        </a:p>
      </dgm:t>
    </dgm:pt>
  </dgm:ptLst>
  <dgm:cxnLst>
    <dgm:cxn modelId="{F210864C-4397-4ECA-A7A4-3A2A42CB8C8F}" type="presOf" srcId="{A2E93BC8-D3F6-4A93-BE59-A064AB293D64}" destId="{C18D088B-9A31-49D3-A1D5-D6EBA175F2C9}" srcOrd="0" destOrd="0" presId="urn:microsoft.com/office/officeart/2008/layout/AlternatingHexagons"/>
    <dgm:cxn modelId="{22BCEDAD-240F-4982-9DCE-B15062BB537F}" srcId="{A2E93BC8-D3F6-4A93-BE59-A064AB293D64}" destId="{0B177CF7-7B38-40D8-AAD3-C833C2EC45AD}" srcOrd="0" destOrd="0" parTransId="{9BED6DD5-B56D-4D9A-BF63-23119FB115C1}" sibTransId="{C80175D5-720F-4EDF-BBDD-C4EC5ACF4B9C}"/>
    <dgm:cxn modelId="{DB345EEC-7E80-440F-82BD-E73997C789B0}" type="presOf" srcId="{0B177CF7-7B38-40D8-AAD3-C833C2EC45AD}" destId="{F2DF3F2E-E12C-452A-BA27-2835983D36FD}" srcOrd="0" destOrd="0" presId="urn:microsoft.com/office/officeart/2008/layout/AlternatingHexagons"/>
    <dgm:cxn modelId="{5A99BC49-A619-4F7B-BA77-48EBBFEF83DF}" type="presOf" srcId="{8AABE41B-41B7-4661-B23F-F1CF809555DB}" destId="{9B3D2227-3A85-4E0E-8597-9BF23103BA95}" srcOrd="0" destOrd="0" presId="urn:microsoft.com/office/officeart/2008/layout/AlternatingHexagons"/>
    <dgm:cxn modelId="{B7AC3529-315D-4857-9CA2-A15A95B1B996}" srcId="{A2E93BC8-D3F6-4A93-BE59-A064AB293D64}" destId="{C8D42CD4-0191-46E8-AE6C-2A862CF44508}" srcOrd="1" destOrd="0" parTransId="{B8B2574A-2D31-424A-9E3B-A851100240F5}" sibTransId="{354FDADC-F6A6-4206-9653-0D87ABF75280}"/>
    <dgm:cxn modelId="{3B4E4DA7-CF15-46FB-B7F9-AB28E3C4B28C}" type="presOf" srcId="{C80175D5-720F-4EDF-BBDD-C4EC5ACF4B9C}" destId="{B108EF2A-85B8-4B0D-B5D9-773EA4865340}" srcOrd="0" destOrd="0" presId="urn:microsoft.com/office/officeart/2008/layout/AlternatingHexagons"/>
    <dgm:cxn modelId="{B298D470-EF0D-4CDE-9473-95C11DF91D69}" type="presOf" srcId="{C8D42CD4-0191-46E8-AE6C-2A862CF44508}" destId="{556E93C4-5DAB-4165-A33E-714023537A27}" srcOrd="0" destOrd="0" presId="urn:microsoft.com/office/officeart/2008/layout/AlternatingHexagons"/>
    <dgm:cxn modelId="{E9C94A7E-BC5F-4C89-89C0-01E7E945F0CD}" type="presOf" srcId="{354FDADC-F6A6-4206-9653-0D87ABF75280}" destId="{8952BB3E-69BF-476B-A2B7-DD912A18E4D3}" srcOrd="0" destOrd="0" presId="urn:microsoft.com/office/officeart/2008/layout/AlternatingHexagons"/>
    <dgm:cxn modelId="{D8255166-3AEC-41E7-8687-3AF0761C847D}" srcId="{A2E93BC8-D3F6-4A93-BE59-A064AB293D64}" destId="{8AABE41B-41B7-4661-B23F-F1CF809555DB}" srcOrd="2" destOrd="0" parTransId="{E7D1696B-8FA8-4037-8F36-E792FFA00A2B}" sibTransId="{761D0CB8-FCCB-48A4-B027-704C2D68C793}"/>
    <dgm:cxn modelId="{6991BE7A-3441-4F5B-B70B-030A82EEC2ED}" type="presOf" srcId="{761D0CB8-FCCB-48A4-B027-704C2D68C793}" destId="{F5886AE6-7932-468D-8A0C-956D337C2BC6}" srcOrd="0" destOrd="0" presId="urn:microsoft.com/office/officeart/2008/layout/AlternatingHexagons"/>
    <dgm:cxn modelId="{8E72D7DF-FA8C-4A89-A3C5-9A97D8EDCDBE}" type="presParOf" srcId="{C18D088B-9A31-49D3-A1D5-D6EBA175F2C9}" destId="{DAB04648-8228-43B2-A6CA-EDA286D8DE95}" srcOrd="0" destOrd="0" presId="urn:microsoft.com/office/officeart/2008/layout/AlternatingHexagons"/>
    <dgm:cxn modelId="{675BD4DC-71AE-411D-971D-36D7E91F1E8B}" type="presParOf" srcId="{DAB04648-8228-43B2-A6CA-EDA286D8DE95}" destId="{F2DF3F2E-E12C-452A-BA27-2835983D36FD}" srcOrd="0" destOrd="0" presId="urn:microsoft.com/office/officeart/2008/layout/AlternatingHexagons"/>
    <dgm:cxn modelId="{A2F02F16-28B6-4561-9E69-60B3B0EBD307}" type="presParOf" srcId="{DAB04648-8228-43B2-A6CA-EDA286D8DE95}" destId="{83BFC844-482C-4EE4-9DB3-73F8F78AA268}" srcOrd="1" destOrd="0" presId="urn:microsoft.com/office/officeart/2008/layout/AlternatingHexagons"/>
    <dgm:cxn modelId="{F0DAD854-F044-4BDD-800F-A476927C29A7}" type="presParOf" srcId="{DAB04648-8228-43B2-A6CA-EDA286D8DE95}" destId="{C650B052-8747-4CD4-92BB-FB8C34E0879B}" srcOrd="2" destOrd="0" presId="urn:microsoft.com/office/officeart/2008/layout/AlternatingHexagons"/>
    <dgm:cxn modelId="{7810FFE9-0F7C-4A02-8D56-81B65F77B68F}" type="presParOf" srcId="{DAB04648-8228-43B2-A6CA-EDA286D8DE95}" destId="{5759FB73-D581-473A-87D7-F23141E01911}" srcOrd="3" destOrd="0" presId="urn:microsoft.com/office/officeart/2008/layout/AlternatingHexagons"/>
    <dgm:cxn modelId="{D8C70D90-E163-4D6C-919E-525E8E147D33}" type="presParOf" srcId="{DAB04648-8228-43B2-A6CA-EDA286D8DE95}" destId="{B108EF2A-85B8-4B0D-B5D9-773EA4865340}" srcOrd="4" destOrd="0" presId="urn:microsoft.com/office/officeart/2008/layout/AlternatingHexagons"/>
    <dgm:cxn modelId="{956C3D60-B3FC-40F7-8FAE-1ADB27662A7C}" type="presParOf" srcId="{C18D088B-9A31-49D3-A1D5-D6EBA175F2C9}" destId="{836ED1D5-D2E2-4A11-BFBA-488FD842219F}" srcOrd="1" destOrd="0" presId="urn:microsoft.com/office/officeart/2008/layout/AlternatingHexagons"/>
    <dgm:cxn modelId="{251C3DEA-AE0B-4AD0-A806-E4572D701806}" type="presParOf" srcId="{C18D088B-9A31-49D3-A1D5-D6EBA175F2C9}" destId="{23419B2E-1F29-4D42-A604-2C2C20ABBB81}" srcOrd="2" destOrd="0" presId="urn:microsoft.com/office/officeart/2008/layout/AlternatingHexagons"/>
    <dgm:cxn modelId="{F4376FA5-7447-47AE-BF0D-AC2DE40AA34F}" type="presParOf" srcId="{23419B2E-1F29-4D42-A604-2C2C20ABBB81}" destId="{556E93C4-5DAB-4165-A33E-714023537A27}" srcOrd="0" destOrd="0" presId="urn:microsoft.com/office/officeart/2008/layout/AlternatingHexagons"/>
    <dgm:cxn modelId="{D05A84B5-B459-4893-B4AA-087B80C597CB}" type="presParOf" srcId="{23419B2E-1F29-4D42-A604-2C2C20ABBB81}" destId="{8753CB8E-9A0C-4940-A282-8642E541D5CC}" srcOrd="1" destOrd="0" presId="urn:microsoft.com/office/officeart/2008/layout/AlternatingHexagons"/>
    <dgm:cxn modelId="{AE8FE0AB-2961-4B43-8DE1-167D7AA34F44}" type="presParOf" srcId="{23419B2E-1F29-4D42-A604-2C2C20ABBB81}" destId="{C64CE55C-7953-43B6-8720-EB96DD2DB32B}" srcOrd="2" destOrd="0" presId="urn:microsoft.com/office/officeart/2008/layout/AlternatingHexagons"/>
    <dgm:cxn modelId="{D9F0FBFD-F135-4BB8-A487-BCFC08B0A40F}" type="presParOf" srcId="{23419B2E-1F29-4D42-A604-2C2C20ABBB81}" destId="{60D34418-CF39-469B-9729-6F927B439A0E}" srcOrd="3" destOrd="0" presId="urn:microsoft.com/office/officeart/2008/layout/AlternatingHexagons"/>
    <dgm:cxn modelId="{77362071-15DF-436A-B338-FA7AA8469A1F}" type="presParOf" srcId="{23419B2E-1F29-4D42-A604-2C2C20ABBB81}" destId="{8952BB3E-69BF-476B-A2B7-DD912A18E4D3}" srcOrd="4" destOrd="0" presId="urn:microsoft.com/office/officeart/2008/layout/AlternatingHexagons"/>
    <dgm:cxn modelId="{9D8D8395-B247-4B17-960D-663CE64C954D}" type="presParOf" srcId="{C18D088B-9A31-49D3-A1D5-D6EBA175F2C9}" destId="{915F89DD-ABDE-4C23-8EE0-4AA5FB0E1B35}" srcOrd="3" destOrd="0" presId="urn:microsoft.com/office/officeart/2008/layout/AlternatingHexagons"/>
    <dgm:cxn modelId="{2D655AC9-DC48-4FF3-8EAC-817231EEA53B}" type="presParOf" srcId="{C18D088B-9A31-49D3-A1D5-D6EBA175F2C9}" destId="{E7AD9F30-F2C3-441C-BB98-3ECDC5D59FBB}" srcOrd="4" destOrd="0" presId="urn:microsoft.com/office/officeart/2008/layout/AlternatingHexagons"/>
    <dgm:cxn modelId="{5374898E-4BDC-482A-B860-1E7407B136A2}" type="presParOf" srcId="{E7AD9F30-F2C3-441C-BB98-3ECDC5D59FBB}" destId="{9B3D2227-3A85-4E0E-8597-9BF23103BA95}" srcOrd="0" destOrd="0" presId="urn:microsoft.com/office/officeart/2008/layout/AlternatingHexagons"/>
    <dgm:cxn modelId="{4AACC6DA-6E04-4505-BB89-745E8A3F8325}" type="presParOf" srcId="{E7AD9F30-F2C3-441C-BB98-3ECDC5D59FBB}" destId="{69714ADD-105B-4E27-9E02-0E5D13445544}" srcOrd="1" destOrd="0" presId="urn:microsoft.com/office/officeart/2008/layout/AlternatingHexagons"/>
    <dgm:cxn modelId="{FD8128AF-83C1-4B85-AE85-39AEBA96583D}" type="presParOf" srcId="{E7AD9F30-F2C3-441C-BB98-3ECDC5D59FBB}" destId="{AD4D965F-C077-4ACC-9697-E5A193C94B64}" srcOrd="2" destOrd="0" presId="urn:microsoft.com/office/officeart/2008/layout/AlternatingHexagons"/>
    <dgm:cxn modelId="{9F793EB6-70A9-4BE3-8C99-D080E260FA29}" type="presParOf" srcId="{E7AD9F30-F2C3-441C-BB98-3ECDC5D59FBB}" destId="{E0D18FC6-0E95-43F1-B449-586B62FB5FDB}" srcOrd="3" destOrd="0" presId="urn:microsoft.com/office/officeart/2008/layout/AlternatingHexagons"/>
    <dgm:cxn modelId="{4AAC2D8F-B9A5-4C3E-930C-58138D5FCB93}" type="presParOf" srcId="{E7AD9F30-F2C3-441C-BB98-3ECDC5D59FBB}" destId="{F5886AE6-7932-468D-8A0C-956D337C2BC6}" srcOrd="4" destOrd="0" presId="urn:microsoft.com/office/officeart/2008/layout/AlternatingHexagon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1.xml><?xml version="1.0" encoding="utf-8"?>
<dgm:dataModel xmlns:dgm="http://schemas.openxmlformats.org/drawingml/2006/diagram" xmlns:a="http://schemas.openxmlformats.org/drawingml/2006/main">
  <dgm:ptLst>
    <dgm:pt modelId="{50CACF18-72B8-4D86-B253-1984AED1F750}"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03448793-A4E6-4837-A8A7-08B6DE90878E}">
      <dgm:prSet phldrT="[文本]">
        <dgm:style>
          <a:lnRef idx="2">
            <a:schemeClr val="accent3"/>
          </a:lnRef>
          <a:fillRef idx="1">
            <a:schemeClr val="lt1"/>
          </a:fillRef>
          <a:effectRef idx="0">
            <a:schemeClr val="accent3"/>
          </a:effectRef>
          <a:fontRef idx="minor">
            <a:schemeClr val="dk1"/>
          </a:fontRef>
        </dgm:style>
      </dgm:prSet>
      <dgm:spPr/>
      <dgm:t>
        <a:bodyPr/>
        <a:lstStyle/>
        <a:p>
          <a:r>
            <a:rPr lang="zh-CN" altLang="en-US" b="1" dirty="0" smtClean="0">
              <a:effectLst>
                <a:outerShdw blurRad="38100" dist="38100" dir="2700000" algn="tl">
                  <a:srgbClr val="000000">
                    <a:alpha val="43137"/>
                  </a:srgbClr>
                </a:outerShdw>
              </a:effectLst>
            </a:rPr>
            <a:t>社会实践报告的定义与构成</a:t>
          </a:r>
          <a:endParaRPr lang="zh-CN" altLang="en-US" b="1" dirty="0">
            <a:effectLst>
              <a:outerShdw blurRad="38100" dist="38100" dir="2700000" algn="tl">
                <a:srgbClr val="000000">
                  <a:alpha val="43137"/>
                </a:srgbClr>
              </a:outerShdw>
            </a:effectLst>
          </a:endParaRPr>
        </a:p>
      </dgm:t>
    </dgm:pt>
    <dgm:pt modelId="{3232B999-724C-49EF-848B-B84262505BD0}" type="parTrans" cxnId="{D45DEEBE-762E-448F-AD11-A3BB6C7E76AB}">
      <dgm:prSet/>
      <dgm:spPr/>
      <dgm:t>
        <a:bodyPr/>
        <a:lstStyle/>
        <a:p>
          <a:endParaRPr lang="zh-CN" altLang="en-US"/>
        </a:p>
      </dgm:t>
    </dgm:pt>
    <dgm:pt modelId="{EB197717-4FA1-485C-9185-5724E909554D}" type="sibTrans" cxnId="{D45DEEBE-762E-448F-AD11-A3BB6C7E76AB}">
      <dgm:prSet/>
      <dgm:spPr/>
      <dgm:t>
        <a:bodyPr/>
        <a:lstStyle/>
        <a:p>
          <a:endParaRPr lang="zh-CN" altLang="en-US"/>
        </a:p>
      </dgm:t>
    </dgm:pt>
    <dgm:pt modelId="{90160E99-DCB1-47C1-A3E3-3013159AE30E}">
      <dgm:prSet phldrT="[文本]">
        <dgm:style>
          <a:lnRef idx="0">
            <a:schemeClr val="accent3"/>
          </a:lnRef>
          <a:fillRef idx="3">
            <a:schemeClr val="accent3"/>
          </a:fillRef>
          <a:effectRef idx="3">
            <a:schemeClr val="accent3"/>
          </a:effectRef>
          <a:fontRef idx="minor">
            <a:schemeClr val="lt1"/>
          </a:fontRef>
        </dgm:style>
      </dgm:prSet>
      <dgm:spPr/>
      <dgm:t>
        <a:bodyPr/>
        <a:lstStyle/>
        <a:p>
          <a:r>
            <a:rPr lang="en-US" altLang="zh-CN" dirty="0" smtClean="0"/>
            <a:t>4.1</a:t>
          </a:r>
          <a:endParaRPr lang="zh-CN" altLang="en-US" dirty="0"/>
        </a:p>
      </dgm:t>
    </dgm:pt>
    <dgm:pt modelId="{C0513BFC-01BE-4804-A1BB-580037BD0A4D}" type="parTrans" cxnId="{4AFE69C2-0071-4977-B13C-75163FBE4E25}">
      <dgm:prSet/>
      <dgm:spPr/>
      <dgm:t>
        <a:bodyPr/>
        <a:lstStyle/>
        <a:p>
          <a:endParaRPr lang="zh-CN" altLang="en-US"/>
        </a:p>
      </dgm:t>
    </dgm:pt>
    <dgm:pt modelId="{CCADC583-ACCB-4253-8842-7E032AA96111}" type="sibTrans" cxnId="{4AFE69C2-0071-4977-B13C-75163FBE4E25}">
      <dgm:prSet/>
      <dgm:spPr/>
      <dgm:t>
        <a:bodyPr/>
        <a:lstStyle/>
        <a:p>
          <a:endParaRPr lang="zh-CN" altLang="en-US"/>
        </a:p>
      </dgm:t>
    </dgm:pt>
    <dgm:pt modelId="{A96A314A-DC39-4555-B22F-78D87EBB8650}" type="pres">
      <dgm:prSet presAssocID="{50CACF18-72B8-4D86-B253-1984AED1F750}" presName="linearFlow" presStyleCnt="0">
        <dgm:presLayoutVars>
          <dgm:dir/>
          <dgm:animLvl val="lvl"/>
          <dgm:resizeHandles val="exact"/>
        </dgm:presLayoutVars>
      </dgm:prSet>
      <dgm:spPr/>
      <dgm:t>
        <a:bodyPr/>
        <a:lstStyle/>
        <a:p>
          <a:endParaRPr lang="zh-CN" altLang="en-US"/>
        </a:p>
      </dgm:t>
    </dgm:pt>
    <dgm:pt modelId="{C1D5D2D4-D109-4819-8E54-3FE218E9AF2D}" type="pres">
      <dgm:prSet presAssocID="{90160E99-DCB1-47C1-A3E3-3013159AE30E}" presName="composite" presStyleCnt="0"/>
      <dgm:spPr/>
    </dgm:pt>
    <dgm:pt modelId="{30CB5BAC-014E-42FD-B8E3-F7743A04CD11}" type="pres">
      <dgm:prSet presAssocID="{90160E99-DCB1-47C1-A3E3-3013159AE30E}" presName="parentText" presStyleLbl="alignNode1" presStyleIdx="0" presStyleCnt="1">
        <dgm:presLayoutVars>
          <dgm:chMax val="1"/>
          <dgm:bulletEnabled val="1"/>
        </dgm:presLayoutVars>
      </dgm:prSet>
      <dgm:spPr/>
      <dgm:t>
        <a:bodyPr/>
        <a:lstStyle/>
        <a:p>
          <a:endParaRPr lang="zh-CN" altLang="en-US"/>
        </a:p>
      </dgm:t>
    </dgm:pt>
    <dgm:pt modelId="{652A71CC-6C22-4A31-AEB8-E5E75F6EAE11}" type="pres">
      <dgm:prSet presAssocID="{90160E99-DCB1-47C1-A3E3-3013159AE30E}" presName="descendantText" presStyleLbl="alignAcc1" presStyleIdx="0" presStyleCnt="1">
        <dgm:presLayoutVars>
          <dgm:bulletEnabled val="1"/>
        </dgm:presLayoutVars>
      </dgm:prSet>
      <dgm:spPr/>
      <dgm:t>
        <a:bodyPr/>
        <a:lstStyle/>
        <a:p>
          <a:endParaRPr lang="zh-CN" altLang="en-US"/>
        </a:p>
      </dgm:t>
    </dgm:pt>
  </dgm:ptLst>
  <dgm:cxnLst>
    <dgm:cxn modelId="{D45DEEBE-762E-448F-AD11-A3BB6C7E76AB}" srcId="{90160E99-DCB1-47C1-A3E3-3013159AE30E}" destId="{03448793-A4E6-4837-A8A7-08B6DE90878E}" srcOrd="0" destOrd="0" parTransId="{3232B999-724C-49EF-848B-B84262505BD0}" sibTransId="{EB197717-4FA1-485C-9185-5724E909554D}"/>
    <dgm:cxn modelId="{C6232B9C-11FE-47F0-ADC8-88AD3D4FE103}" type="presOf" srcId="{90160E99-DCB1-47C1-A3E3-3013159AE30E}" destId="{30CB5BAC-014E-42FD-B8E3-F7743A04CD11}" srcOrd="0" destOrd="0" presId="urn:microsoft.com/office/officeart/2005/8/layout/chevron2"/>
    <dgm:cxn modelId="{32D6C430-96FE-4AF4-A9CA-F554545979A5}" type="presOf" srcId="{50CACF18-72B8-4D86-B253-1984AED1F750}" destId="{A96A314A-DC39-4555-B22F-78D87EBB8650}" srcOrd="0" destOrd="0" presId="urn:microsoft.com/office/officeart/2005/8/layout/chevron2"/>
    <dgm:cxn modelId="{A2D209C3-CE4A-4ABE-9C62-A5874D4A672F}" type="presOf" srcId="{03448793-A4E6-4837-A8A7-08B6DE90878E}" destId="{652A71CC-6C22-4A31-AEB8-E5E75F6EAE11}" srcOrd="0" destOrd="0" presId="urn:microsoft.com/office/officeart/2005/8/layout/chevron2"/>
    <dgm:cxn modelId="{4AFE69C2-0071-4977-B13C-75163FBE4E25}" srcId="{50CACF18-72B8-4D86-B253-1984AED1F750}" destId="{90160E99-DCB1-47C1-A3E3-3013159AE30E}" srcOrd="0" destOrd="0" parTransId="{C0513BFC-01BE-4804-A1BB-580037BD0A4D}" sibTransId="{CCADC583-ACCB-4253-8842-7E032AA96111}"/>
    <dgm:cxn modelId="{B5253A4E-360C-40C2-BE80-72207E1576D6}" type="presParOf" srcId="{A96A314A-DC39-4555-B22F-78D87EBB8650}" destId="{C1D5D2D4-D109-4819-8E54-3FE218E9AF2D}" srcOrd="0" destOrd="0" presId="urn:microsoft.com/office/officeart/2005/8/layout/chevron2"/>
    <dgm:cxn modelId="{62E0F06A-9F20-45C9-BFEF-0275187F8E6A}" type="presParOf" srcId="{C1D5D2D4-D109-4819-8E54-3FE218E9AF2D}" destId="{30CB5BAC-014E-42FD-B8E3-F7743A04CD11}" srcOrd="0" destOrd="0" presId="urn:microsoft.com/office/officeart/2005/8/layout/chevron2"/>
    <dgm:cxn modelId="{CC1B54AD-B59A-4ADE-A5EC-09FE60F01CCF}" type="presParOf" srcId="{C1D5D2D4-D109-4819-8E54-3FE218E9AF2D}" destId="{652A71CC-6C22-4A31-AEB8-E5E75F6EAE11}" srcOrd="1" destOrd="0" presId="urn:microsoft.com/office/officeart/2005/8/layout/chevron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2.xml><?xml version="1.0" encoding="utf-8"?>
<dgm:dataModel xmlns:dgm="http://schemas.openxmlformats.org/drawingml/2006/diagram" xmlns:a="http://schemas.openxmlformats.org/drawingml/2006/main">
  <dgm:ptLst>
    <dgm:pt modelId="{91759928-1B11-4C3E-A995-5BAE515A95C1}" type="doc">
      <dgm:prSet loTypeId="urn:microsoft.com/office/officeart/2005/8/layout/list1" loCatId="list" qsTypeId="urn:microsoft.com/office/officeart/2005/8/quickstyle/simple1" qsCatId="simple" csTypeId="urn:microsoft.com/office/officeart/2005/8/colors/colorful3" csCatId="colorful" phldr="1"/>
      <dgm:spPr/>
      <dgm:t>
        <a:bodyPr/>
        <a:lstStyle/>
        <a:p>
          <a:endParaRPr lang="zh-CN" altLang="en-US"/>
        </a:p>
      </dgm:t>
    </dgm:pt>
    <dgm:pt modelId="{EAC350D9-68E8-4A9F-B5ED-19E06E673250}">
      <dgm:prSet phldrT="[文本]" custT="1"/>
      <dgm:spPr/>
      <dgm:t>
        <a:bodyPr/>
        <a:lstStyle/>
        <a:p>
          <a:r>
            <a:rPr lang="zh-CN" altLang="en-US" sz="18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题目</a:t>
          </a:r>
          <a:endParaRPr lang="zh-CN" altLang="en-US" sz="1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E7E8E0F2-F470-4AD6-A99F-86A8C662A24E}" type="parTrans" cxnId="{E012CD8D-9C1B-4F4C-A80A-B9FB1DF97262}">
      <dgm:prSet/>
      <dgm:spPr/>
      <dgm:t>
        <a:bodyPr/>
        <a:lstStyle/>
        <a:p>
          <a:endParaRPr lang="zh-CN" altLang="en-US"/>
        </a:p>
      </dgm:t>
    </dgm:pt>
    <dgm:pt modelId="{921AD20A-69DE-4CEB-93A2-62F178D3CE09}" type="sibTrans" cxnId="{E012CD8D-9C1B-4F4C-A80A-B9FB1DF97262}">
      <dgm:prSet/>
      <dgm:spPr/>
      <dgm:t>
        <a:bodyPr/>
        <a:lstStyle/>
        <a:p>
          <a:endParaRPr lang="zh-CN" altLang="en-US"/>
        </a:p>
      </dgm:t>
    </dgm:pt>
    <dgm:pt modelId="{C1445C1E-ED47-446C-82B9-8284DF322195}">
      <dgm:prSet phldrT="[文本]" custT="1"/>
      <dgm:spPr/>
      <dgm:t>
        <a:bodyPr/>
        <a:lstStyle/>
        <a:p>
          <a:r>
            <a:rPr lang="zh-CN" altLang="en-US" sz="1600" dirty="0" smtClean="0"/>
            <a:t>用简短、明确的文字把实践活动的内容、特点概括出来。一般不宜超过</a:t>
          </a:r>
          <a:r>
            <a:rPr lang="en-US" altLang="zh-CN" sz="1600" dirty="0" smtClean="0"/>
            <a:t>20</a:t>
          </a:r>
          <a:r>
            <a:rPr lang="zh-CN" altLang="en-US" sz="1600" dirty="0" smtClean="0"/>
            <a:t>个字。如果有些细节必须放进标题，为避免冗长，可以设副标题。</a:t>
          </a:r>
          <a:endParaRPr lang="zh-CN" altLang="en-US" sz="1600" dirty="0"/>
        </a:p>
      </dgm:t>
    </dgm:pt>
    <dgm:pt modelId="{4B49BDEC-AACC-4344-B6FD-2A732F03D2BE}" type="parTrans" cxnId="{65C40EC3-5E81-4FE6-AA0A-06755B364FEC}">
      <dgm:prSet/>
      <dgm:spPr/>
      <dgm:t>
        <a:bodyPr/>
        <a:lstStyle/>
        <a:p>
          <a:endParaRPr lang="zh-CN" altLang="en-US"/>
        </a:p>
      </dgm:t>
    </dgm:pt>
    <dgm:pt modelId="{9D7FDDE7-F4AF-4ED6-A1F9-59F376525CA1}" type="sibTrans" cxnId="{65C40EC3-5E81-4FE6-AA0A-06755B364FEC}">
      <dgm:prSet/>
      <dgm:spPr/>
      <dgm:t>
        <a:bodyPr/>
        <a:lstStyle/>
        <a:p>
          <a:endParaRPr lang="zh-CN" altLang="en-US"/>
        </a:p>
      </dgm:t>
    </dgm:pt>
    <dgm:pt modelId="{CF015961-933C-4593-B302-891071399E38}">
      <dgm:prSet phldrT="[文本]" custT="1"/>
      <dgm:spPr/>
      <dgm:t>
        <a:bodyPr/>
        <a:lstStyle/>
        <a:p>
          <a:r>
            <a:rPr lang="zh-CN" altLang="en-US" sz="1600" dirty="0" smtClean="0"/>
            <a:t>对于页数比较多的报告，为保证读者能够一目了然的掌握报告的整体框架和内容应适当加上目录。</a:t>
          </a:r>
          <a:endParaRPr lang="zh-CN" altLang="en-US" sz="1600" dirty="0"/>
        </a:p>
      </dgm:t>
    </dgm:pt>
    <dgm:pt modelId="{136C85C5-7E1C-4F2F-952C-607F63BA28E9}" type="parTrans" cxnId="{C2033FFC-A9F3-402D-8958-70ECD6521B94}">
      <dgm:prSet/>
      <dgm:spPr/>
      <dgm:t>
        <a:bodyPr/>
        <a:lstStyle/>
        <a:p>
          <a:endParaRPr lang="zh-CN" altLang="en-US"/>
        </a:p>
      </dgm:t>
    </dgm:pt>
    <dgm:pt modelId="{F8E75C04-DEF5-4BBB-BC19-4637F2971058}" type="sibTrans" cxnId="{C2033FFC-A9F3-402D-8958-70ECD6521B94}">
      <dgm:prSet/>
      <dgm:spPr/>
      <dgm:t>
        <a:bodyPr/>
        <a:lstStyle/>
        <a:p>
          <a:endParaRPr lang="zh-CN" altLang="en-US"/>
        </a:p>
      </dgm:t>
    </dgm:pt>
    <dgm:pt modelId="{A0171278-CB29-4042-AB2A-28A6E33F7CE2}">
      <dgm:prSet phldrT="[文本]" custT="1"/>
      <dgm:spPr/>
      <dgm:t>
        <a:bodyPr/>
        <a:lstStyle/>
        <a:p>
          <a:r>
            <a:rPr lang="zh-CN" altLang="en-US" sz="18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目录</a:t>
          </a:r>
          <a:endParaRPr lang="zh-CN" altLang="en-US" sz="1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A4CD4FB0-547F-441F-9DBA-48E73F432A24}" type="sibTrans" cxnId="{3D4582C4-3054-417D-A1DD-01B212771DAB}">
      <dgm:prSet/>
      <dgm:spPr/>
      <dgm:t>
        <a:bodyPr/>
        <a:lstStyle/>
        <a:p>
          <a:endParaRPr lang="zh-CN" altLang="en-US"/>
        </a:p>
      </dgm:t>
    </dgm:pt>
    <dgm:pt modelId="{50D8CAAA-0D19-4645-97C6-A24600C8661A}" type="parTrans" cxnId="{3D4582C4-3054-417D-A1DD-01B212771DAB}">
      <dgm:prSet/>
      <dgm:spPr/>
      <dgm:t>
        <a:bodyPr/>
        <a:lstStyle/>
        <a:p>
          <a:endParaRPr lang="zh-CN" altLang="en-US"/>
        </a:p>
      </dgm:t>
    </dgm:pt>
    <dgm:pt modelId="{7EF49780-3BF8-4EC1-87FA-00782A87B536}">
      <dgm:prSet phldrT="[文本]" custT="1"/>
      <dgm:spPr/>
      <dgm:t>
        <a:bodyPr/>
        <a:lstStyle/>
        <a:p>
          <a:r>
            <a:rPr lang="zh-CN" sz="1600" dirty="0" smtClean="0"/>
            <a:t>校级立项团队全称以“山东大学”引领团队名称；如院级立项团队以“山东大学</a:t>
          </a:r>
          <a:r>
            <a:rPr lang="en-US" sz="1600" dirty="0" smtClean="0"/>
            <a:t>+</a:t>
          </a:r>
          <a:r>
            <a:rPr lang="zh-CN" sz="1600" dirty="0" smtClean="0"/>
            <a:t>学院名称 ”引领团队名称；校级学生组织、学生社团组织的团队，请以“山东大学</a:t>
          </a:r>
          <a:r>
            <a:rPr lang="en-US" sz="1600" dirty="0" smtClean="0"/>
            <a:t>+</a:t>
          </a:r>
          <a:r>
            <a:rPr lang="zh-CN" sz="1600" dirty="0" smtClean="0"/>
            <a:t>学生组织名称”引领团队名称。跨学院组队团队以队长所在学院为准。</a:t>
          </a:r>
          <a:endParaRPr lang="zh-CN" altLang="en-US" sz="1600" dirty="0"/>
        </a:p>
      </dgm:t>
    </dgm:pt>
    <dgm:pt modelId="{2C70416E-DDE1-4C36-A39E-DD524E6C6881}" type="parTrans" cxnId="{5C87E70E-0A58-4E6A-823A-4CC8468DD96F}">
      <dgm:prSet/>
      <dgm:spPr/>
      <dgm:t>
        <a:bodyPr/>
        <a:lstStyle/>
        <a:p>
          <a:endParaRPr lang="zh-CN" altLang="en-US"/>
        </a:p>
      </dgm:t>
    </dgm:pt>
    <dgm:pt modelId="{FC2D40AF-A899-44E7-9B13-AC11EC142420}" type="sibTrans" cxnId="{5C87E70E-0A58-4E6A-823A-4CC8468DD96F}">
      <dgm:prSet/>
      <dgm:spPr/>
      <dgm:t>
        <a:bodyPr/>
        <a:lstStyle/>
        <a:p>
          <a:endParaRPr lang="zh-CN" altLang="en-US"/>
        </a:p>
      </dgm:t>
    </dgm:pt>
    <dgm:pt modelId="{7BB758D0-7453-46F4-AF5A-A82888474A58}">
      <dgm:prSet custT="1"/>
      <dgm:spPr/>
      <dgm:t>
        <a:bodyPr/>
        <a:lstStyle/>
        <a:p>
          <a:r>
            <a:rPr lang="zh-CN" sz="1600" dirty="0" smtClean="0"/>
            <a:t>请在名称内注明团队要前往实践的具体地区（省内：地级市</a:t>
          </a:r>
          <a:r>
            <a:rPr lang="en-US" sz="1600" dirty="0" smtClean="0"/>
            <a:t>+</a:t>
          </a:r>
          <a:r>
            <a:rPr lang="zh-CN" sz="1600" dirty="0" smtClean="0"/>
            <a:t>区（县、市），省外：省、市、自治区</a:t>
          </a:r>
          <a:r>
            <a:rPr lang="en-US" sz="1600" dirty="0" smtClean="0"/>
            <a:t>+</a:t>
          </a:r>
          <a:r>
            <a:rPr lang="zh-CN" sz="1600" dirty="0" smtClean="0"/>
            <a:t>地级市）或企事业单位名称，省内如“赴青岛即墨”，省外如“赴湖北武汉”，企事业单位如“赴东营海王化工”。跨区域实践团队也可省略区（县、市）或地级市甚至省、市、自治区名称，也可同时出现多个区域名称。</a:t>
          </a:r>
          <a:endParaRPr lang="zh-CN" sz="1600" dirty="0"/>
        </a:p>
      </dgm:t>
    </dgm:pt>
    <dgm:pt modelId="{1E75EA2C-B86A-4886-B101-9B88CFA3D9E9}" type="parTrans" cxnId="{9E1F8A50-8B9E-4F1F-A639-94048419F563}">
      <dgm:prSet/>
      <dgm:spPr/>
      <dgm:t>
        <a:bodyPr/>
        <a:lstStyle/>
        <a:p>
          <a:endParaRPr lang="zh-CN" altLang="en-US"/>
        </a:p>
      </dgm:t>
    </dgm:pt>
    <dgm:pt modelId="{BB626CB9-CBBD-40D4-93C0-4296A390F8B2}" type="sibTrans" cxnId="{9E1F8A50-8B9E-4F1F-A639-94048419F563}">
      <dgm:prSet/>
      <dgm:spPr/>
      <dgm:t>
        <a:bodyPr/>
        <a:lstStyle/>
        <a:p>
          <a:endParaRPr lang="zh-CN" altLang="en-US"/>
        </a:p>
      </dgm:t>
    </dgm:pt>
    <dgm:pt modelId="{8E5FBFD8-C552-41A2-929D-7707E0966408}">
      <dgm:prSet custT="1"/>
      <dgm:spPr/>
      <dgm:t>
        <a:bodyPr/>
        <a:lstStyle/>
        <a:p>
          <a:r>
            <a:rPr lang="zh-CN" sz="1600" dirty="0" smtClean="0"/>
            <a:t>请在名称中写明团队实践内容或实践主题。各实践团队只能围绕</a:t>
          </a:r>
          <a:r>
            <a:rPr lang="en-US" sz="1600" dirty="0" smtClean="0"/>
            <a:t>1</a:t>
          </a:r>
          <a:r>
            <a:rPr lang="zh-CN" sz="1600" dirty="0" smtClean="0"/>
            <a:t>个主题开展活动。</a:t>
          </a:r>
          <a:r>
            <a:rPr lang="zh-CN" altLang="en-US" sz="1600" dirty="0" smtClean="0"/>
            <a:t>例：山东大学“新知青”赴临沂支农支教实践报告</a:t>
          </a:r>
          <a:endParaRPr lang="zh-CN" sz="1600" dirty="0"/>
        </a:p>
      </dgm:t>
    </dgm:pt>
    <dgm:pt modelId="{FFF1EEF1-5161-44E7-A444-0A7A63047110}" type="parTrans" cxnId="{5DD6B9C4-9CC2-43F8-AA07-E0BF0D9877EA}">
      <dgm:prSet/>
      <dgm:spPr/>
      <dgm:t>
        <a:bodyPr/>
        <a:lstStyle/>
        <a:p>
          <a:endParaRPr lang="zh-CN" altLang="en-US"/>
        </a:p>
      </dgm:t>
    </dgm:pt>
    <dgm:pt modelId="{511C7F90-B32E-4907-BD5F-7DB81A4BCF4F}" type="sibTrans" cxnId="{5DD6B9C4-9CC2-43F8-AA07-E0BF0D9877EA}">
      <dgm:prSet/>
      <dgm:spPr/>
      <dgm:t>
        <a:bodyPr/>
        <a:lstStyle/>
        <a:p>
          <a:endParaRPr lang="zh-CN" altLang="en-US"/>
        </a:p>
      </dgm:t>
    </dgm:pt>
    <dgm:pt modelId="{3A0D7BB3-0795-46BE-8C69-9CA7D5CE08E6}" type="pres">
      <dgm:prSet presAssocID="{91759928-1B11-4C3E-A995-5BAE515A95C1}" presName="linear" presStyleCnt="0">
        <dgm:presLayoutVars>
          <dgm:dir/>
          <dgm:animLvl val="lvl"/>
          <dgm:resizeHandles val="exact"/>
        </dgm:presLayoutVars>
      </dgm:prSet>
      <dgm:spPr/>
      <dgm:t>
        <a:bodyPr/>
        <a:lstStyle/>
        <a:p>
          <a:endParaRPr lang="zh-CN" altLang="en-US"/>
        </a:p>
      </dgm:t>
    </dgm:pt>
    <dgm:pt modelId="{0ECBB5C9-B6D4-4292-9651-24349A2B5780}" type="pres">
      <dgm:prSet presAssocID="{EAC350D9-68E8-4A9F-B5ED-19E06E673250}" presName="parentLin" presStyleCnt="0"/>
      <dgm:spPr/>
    </dgm:pt>
    <dgm:pt modelId="{D216B723-AD73-42CA-8B7C-8451DE2560C3}" type="pres">
      <dgm:prSet presAssocID="{EAC350D9-68E8-4A9F-B5ED-19E06E673250}" presName="parentLeftMargin" presStyleLbl="node1" presStyleIdx="0" presStyleCnt="2"/>
      <dgm:spPr/>
      <dgm:t>
        <a:bodyPr/>
        <a:lstStyle/>
        <a:p>
          <a:endParaRPr lang="zh-CN" altLang="en-US"/>
        </a:p>
      </dgm:t>
    </dgm:pt>
    <dgm:pt modelId="{F833498A-CEF6-47A5-9FB0-10A5058A7CD1}" type="pres">
      <dgm:prSet presAssocID="{EAC350D9-68E8-4A9F-B5ED-19E06E673250}" presName="parentText" presStyleLbl="node1" presStyleIdx="0" presStyleCnt="2">
        <dgm:presLayoutVars>
          <dgm:chMax val="0"/>
          <dgm:bulletEnabled val="1"/>
        </dgm:presLayoutVars>
      </dgm:prSet>
      <dgm:spPr/>
      <dgm:t>
        <a:bodyPr/>
        <a:lstStyle/>
        <a:p>
          <a:endParaRPr lang="zh-CN" altLang="en-US"/>
        </a:p>
      </dgm:t>
    </dgm:pt>
    <dgm:pt modelId="{A4044804-DF01-4213-9605-91654D180E81}" type="pres">
      <dgm:prSet presAssocID="{EAC350D9-68E8-4A9F-B5ED-19E06E673250}" presName="negativeSpace" presStyleCnt="0"/>
      <dgm:spPr/>
    </dgm:pt>
    <dgm:pt modelId="{DB17C876-A59A-4F4B-8878-D2A9CA354BD7}" type="pres">
      <dgm:prSet presAssocID="{EAC350D9-68E8-4A9F-B5ED-19E06E673250}" presName="childText" presStyleLbl="conFgAcc1" presStyleIdx="0" presStyleCnt="2">
        <dgm:presLayoutVars>
          <dgm:bulletEnabled val="1"/>
        </dgm:presLayoutVars>
      </dgm:prSet>
      <dgm:spPr/>
      <dgm:t>
        <a:bodyPr/>
        <a:lstStyle/>
        <a:p>
          <a:endParaRPr lang="zh-CN" altLang="en-US"/>
        </a:p>
      </dgm:t>
    </dgm:pt>
    <dgm:pt modelId="{8B2B6A2A-B057-423E-BB4F-9665C39FB683}" type="pres">
      <dgm:prSet presAssocID="{921AD20A-69DE-4CEB-93A2-62F178D3CE09}" presName="spaceBetweenRectangles" presStyleCnt="0"/>
      <dgm:spPr/>
    </dgm:pt>
    <dgm:pt modelId="{06EC7CE3-9F23-4369-8D20-0573857A06D1}" type="pres">
      <dgm:prSet presAssocID="{A0171278-CB29-4042-AB2A-28A6E33F7CE2}" presName="parentLin" presStyleCnt="0"/>
      <dgm:spPr/>
    </dgm:pt>
    <dgm:pt modelId="{531A6DCB-A92E-4383-BAE8-EE338C4022C5}" type="pres">
      <dgm:prSet presAssocID="{A0171278-CB29-4042-AB2A-28A6E33F7CE2}" presName="parentLeftMargin" presStyleLbl="node1" presStyleIdx="0" presStyleCnt="2"/>
      <dgm:spPr/>
      <dgm:t>
        <a:bodyPr/>
        <a:lstStyle/>
        <a:p>
          <a:endParaRPr lang="zh-CN" altLang="en-US"/>
        </a:p>
      </dgm:t>
    </dgm:pt>
    <dgm:pt modelId="{9792441D-8C68-4A6F-A2FD-B40C2747C558}" type="pres">
      <dgm:prSet presAssocID="{A0171278-CB29-4042-AB2A-28A6E33F7CE2}" presName="parentText" presStyleLbl="node1" presStyleIdx="1" presStyleCnt="2">
        <dgm:presLayoutVars>
          <dgm:chMax val="0"/>
          <dgm:bulletEnabled val="1"/>
        </dgm:presLayoutVars>
      </dgm:prSet>
      <dgm:spPr/>
      <dgm:t>
        <a:bodyPr/>
        <a:lstStyle/>
        <a:p>
          <a:endParaRPr lang="zh-CN" altLang="en-US"/>
        </a:p>
      </dgm:t>
    </dgm:pt>
    <dgm:pt modelId="{7524A006-272F-466F-8A23-A08CB1948437}" type="pres">
      <dgm:prSet presAssocID="{A0171278-CB29-4042-AB2A-28A6E33F7CE2}" presName="negativeSpace" presStyleCnt="0"/>
      <dgm:spPr/>
    </dgm:pt>
    <dgm:pt modelId="{169D8878-089E-49EE-B027-304801B84B69}" type="pres">
      <dgm:prSet presAssocID="{A0171278-CB29-4042-AB2A-28A6E33F7CE2}" presName="childText" presStyleLbl="conFgAcc1" presStyleIdx="1" presStyleCnt="2" custLinFactY="68097" custLinFactNeighborX="-6034" custLinFactNeighborY="100000">
        <dgm:presLayoutVars>
          <dgm:bulletEnabled val="1"/>
        </dgm:presLayoutVars>
      </dgm:prSet>
      <dgm:spPr/>
      <dgm:t>
        <a:bodyPr/>
        <a:lstStyle/>
        <a:p>
          <a:endParaRPr lang="zh-CN" altLang="en-US"/>
        </a:p>
      </dgm:t>
    </dgm:pt>
  </dgm:ptLst>
  <dgm:cxnLst>
    <dgm:cxn modelId="{AB13F7C4-EE5E-4200-813C-BAD9523E7EE1}" type="presOf" srcId="{A0171278-CB29-4042-AB2A-28A6E33F7CE2}" destId="{531A6DCB-A92E-4383-BAE8-EE338C4022C5}" srcOrd="0" destOrd="0" presId="urn:microsoft.com/office/officeart/2005/8/layout/list1"/>
    <dgm:cxn modelId="{5C87E70E-0A58-4E6A-823A-4CC8468DD96F}" srcId="{EAC350D9-68E8-4A9F-B5ED-19E06E673250}" destId="{7EF49780-3BF8-4EC1-87FA-00782A87B536}" srcOrd="1" destOrd="0" parTransId="{2C70416E-DDE1-4C36-A39E-DD524E6C6881}" sibTransId="{FC2D40AF-A899-44E7-9B13-AC11EC142420}"/>
    <dgm:cxn modelId="{04926A5E-5023-4033-90DD-29732E6BDB0A}" type="presOf" srcId="{7EF49780-3BF8-4EC1-87FA-00782A87B536}" destId="{DB17C876-A59A-4F4B-8878-D2A9CA354BD7}" srcOrd="0" destOrd="1" presId="urn:microsoft.com/office/officeart/2005/8/layout/list1"/>
    <dgm:cxn modelId="{C2033FFC-A9F3-402D-8958-70ECD6521B94}" srcId="{A0171278-CB29-4042-AB2A-28A6E33F7CE2}" destId="{CF015961-933C-4593-B302-891071399E38}" srcOrd="0" destOrd="0" parTransId="{136C85C5-7E1C-4F2F-952C-607F63BA28E9}" sibTransId="{F8E75C04-DEF5-4BBB-BC19-4637F2971058}"/>
    <dgm:cxn modelId="{962BF978-F2F8-4725-B6D8-A786F20A7946}" type="presOf" srcId="{91759928-1B11-4C3E-A995-5BAE515A95C1}" destId="{3A0D7BB3-0795-46BE-8C69-9CA7D5CE08E6}" srcOrd="0" destOrd="0" presId="urn:microsoft.com/office/officeart/2005/8/layout/list1"/>
    <dgm:cxn modelId="{65C40EC3-5E81-4FE6-AA0A-06755B364FEC}" srcId="{EAC350D9-68E8-4A9F-B5ED-19E06E673250}" destId="{C1445C1E-ED47-446C-82B9-8284DF322195}" srcOrd="0" destOrd="0" parTransId="{4B49BDEC-AACC-4344-B6FD-2A732F03D2BE}" sibTransId="{9D7FDDE7-F4AF-4ED6-A1F9-59F376525CA1}"/>
    <dgm:cxn modelId="{40B1F6E4-0578-4579-9D54-C31D6136D00A}" type="presOf" srcId="{A0171278-CB29-4042-AB2A-28A6E33F7CE2}" destId="{9792441D-8C68-4A6F-A2FD-B40C2747C558}" srcOrd="1" destOrd="0" presId="urn:microsoft.com/office/officeart/2005/8/layout/list1"/>
    <dgm:cxn modelId="{5DD6B9C4-9CC2-43F8-AA07-E0BF0D9877EA}" srcId="{EAC350D9-68E8-4A9F-B5ED-19E06E673250}" destId="{8E5FBFD8-C552-41A2-929D-7707E0966408}" srcOrd="3" destOrd="0" parTransId="{FFF1EEF1-5161-44E7-A444-0A7A63047110}" sibTransId="{511C7F90-B32E-4907-BD5F-7DB81A4BCF4F}"/>
    <dgm:cxn modelId="{3D4582C4-3054-417D-A1DD-01B212771DAB}" srcId="{91759928-1B11-4C3E-A995-5BAE515A95C1}" destId="{A0171278-CB29-4042-AB2A-28A6E33F7CE2}" srcOrd="1" destOrd="0" parTransId="{50D8CAAA-0D19-4645-97C6-A24600C8661A}" sibTransId="{A4CD4FB0-547F-441F-9DBA-48E73F432A24}"/>
    <dgm:cxn modelId="{3E6CA54C-84B9-4D91-8C85-7E333CCFDD78}" type="presOf" srcId="{7BB758D0-7453-46F4-AF5A-A82888474A58}" destId="{DB17C876-A59A-4F4B-8878-D2A9CA354BD7}" srcOrd="0" destOrd="2" presId="urn:microsoft.com/office/officeart/2005/8/layout/list1"/>
    <dgm:cxn modelId="{EEE4ABC8-E243-4387-9A92-ED053E18191B}" type="presOf" srcId="{CF015961-933C-4593-B302-891071399E38}" destId="{169D8878-089E-49EE-B027-304801B84B69}" srcOrd="0" destOrd="0" presId="urn:microsoft.com/office/officeart/2005/8/layout/list1"/>
    <dgm:cxn modelId="{B7D00A7C-C26B-4D5D-A9BC-548E7270E651}" type="presOf" srcId="{EAC350D9-68E8-4A9F-B5ED-19E06E673250}" destId="{F833498A-CEF6-47A5-9FB0-10A5058A7CD1}" srcOrd="1" destOrd="0" presId="urn:microsoft.com/office/officeart/2005/8/layout/list1"/>
    <dgm:cxn modelId="{3809BBD7-69B4-418D-8EED-E91B1A1E96E6}" type="presOf" srcId="{8E5FBFD8-C552-41A2-929D-7707E0966408}" destId="{DB17C876-A59A-4F4B-8878-D2A9CA354BD7}" srcOrd="0" destOrd="3" presId="urn:microsoft.com/office/officeart/2005/8/layout/list1"/>
    <dgm:cxn modelId="{3043BC89-B2B9-42CE-B383-908D92EBF046}" type="presOf" srcId="{C1445C1E-ED47-446C-82B9-8284DF322195}" destId="{DB17C876-A59A-4F4B-8878-D2A9CA354BD7}" srcOrd="0" destOrd="0" presId="urn:microsoft.com/office/officeart/2005/8/layout/list1"/>
    <dgm:cxn modelId="{E012CD8D-9C1B-4F4C-A80A-B9FB1DF97262}" srcId="{91759928-1B11-4C3E-A995-5BAE515A95C1}" destId="{EAC350D9-68E8-4A9F-B5ED-19E06E673250}" srcOrd="0" destOrd="0" parTransId="{E7E8E0F2-F470-4AD6-A99F-86A8C662A24E}" sibTransId="{921AD20A-69DE-4CEB-93A2-62F178D3CE09}"/>
    <dgm:cxn modelId="{B30684CC-559B-4B30-B23D-BC428FF2877D}" type="presOf" srcId="{EAC350D9-68E8-4A9F-B5ED-19E06E673250}" destId="{D216B723-AD73-42CA-8B7C-8451DE2560C3}" srcOrd="0" destOrd="0" presId="urn:microsoft.com/office/officeart/2005/8/layout/list1"/>
    <dgm:cxn modelId="{9E1F8A50-8B9E-4F1F-A639-94048419F563}" srcId="{EAC350D9-68E8-4A9F-B5ED-19E06E673250}" destId="{7BB758D0-7453-46F4-AF5A-A82888474A58}" srcOrd="2" destOrd="0" parTransId="{1E75EA2C-B86A-4886-B101-9B88CFA3D9E9}" sibTransId="{BB626CB9-CBBD-40D4-93C0-4296A390F8B2}"/>
    <dgm:cxn modelId="{18B69B6B-5979-40EE-8DA3-42DA2178D1CA}" type="presParOf" srcId="{3A0D7BB3-0795-46BE-8C69-9CA7D5CE08E6}" destId="{0ECBB5C9-B6D4-4292-9651-24349A2B5780}" srcOrd="0" destOrd="0" presId="urn:microsoft.com/office/officeart/2005/8/layout/list1"/>
    <dgm:cxn modelId="{524543CF-4926-4FE3-B011-77E1E0BD3BC1}" type="presParOf" srcId="{0ECBB5C9-B6D4-4292-9651-24349A2B5780}" destId="{D216B723-AD73-42CA-8B7C-8451DE2560C3}" srcOrd="0" destOrd="0" presId="urn:microsoft.com/office/officeart/2005/8/layout/list1"/>
    <dgm:cxn modelId="{8047BAA6-7065-4A4C-A901-C45637D54447}" type="presParOf" srcId="{0ECBB5C9-B6D4-4292-9651-24349A2B5780}" destId="{F833498A-CEF6-47A5-9FB0-10A5058A7CD1}" srcOrd="1" destOrd="0" presId="urn:microsoft.com/office/officeart/2005/8/layout/list1"/>
    <dgm:cxn modelId="{0EDAA8C6-A4B0-458A-A32F-0A70493FEB89}" type="presParOf" srcId="{3A0D7BB3-0795-46BE-8C69-9CA7D5CE08E6}" destId="{A4044804-DF01-4213-9605-91654D180E81}" srcOrd="1" destOrd="0" presId="urn:microsoft.com/office/officeart/2005/8/layout/list1"/>
    <dgm:cxn modelId="{A5089020-5338-444E-8C62-628E6421581C}" type="presParOf" srcId="{3A0D7BB3-0795-46BE-8C69-9CA7D5CE08E6}" destId="{DB17C876-A59A-4F4B-8878-D2A9CA354BD7}" srcOrd="2" destOrd="0" presId="urn:microsoft.com/office/officeart/2005/8/layout/list1"/>
    <dgm:cxn modelId="{AD098E7A-0D18-41E9-B08C-66E0B638625C}" type="presParOf" srcId="{3A0D7BB3-0795-46BE-8C69-9CA7D5CE08E6}" destId="{8B2B6A2A-B057-423E-BB4F-9665C39FB683}" srcOrd="3" destOrd="0" presId="urn:microsoft.com/office/officeart/2005/8/layout/list1"/>
    <dgm:cxn modelId="{7D444A3A-FAEA-4B14-8460-24E7F6B07AE6}" type="presParOf" srcId="{3A0D7BB3-0795-46BE-8C69-9CA7D5CE08E6}" destId="{06EC7CE3-9F23-4369-8D20-0573857A06D1}" srcOrd="4" destOrd="0" presId="urn:microsoft.com/office/officeart/2005/8/layout/list1"/>
    <dgm:cxn modelId="{D6EEEABA-C696-4A83-A90A-DEE2C586AD6D}" type="presParOf" srcId="{06EC7CE3-9F23-4369-8D20-0573857A06D1}" destId="{531A6DCB-A92E-4383-BAE8-EE338C4022C5}" srcOrd="0" destOrd="0" presId="urn:microsoft.com/office/officeart/2005/8/layout/list1"/>
    <dgm:cxn modelId="{E65D8075-4C6C-4559-8D3D-2C4FC6C370B4}" type="presParOf" srcId="{06EC7CE3-9F23-4369-8D20-0573857A06D1}" destId="{9792441D-8C68-4A6F-A2FD-B40C2747C558}" srcOrd="1" destOrd="0" presId="urn:microsoft.com/office/officeart/2005/8/layout/list1"/>
    <dgm:cxn modelId="{F6DFA087-3EB2-4171-AF40-56C83612461B}" type="presParOf" srcId="{3A0D7BB3-0795-46BE-8C69-9CA7D5CE08E6}" destId="{7524A006-272F-466F-8A23-A08CB1948437}" srcOrd="5" destOrd="0" presId="urn:microsoft.com/office/officeart/2005/8/layout/list1"/>
    <dgm:cxn modelId="{52790CBA-CC2C-4285-9261-142BC12DAF0D}" type="presParOf" srcId="{3A0D7BB3-0795-46BE-8C69-9CA7D5CE08E6}" destId="{169D8878-089E-49EE-B027-304801B84B69}"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3.xml><?xml version="1.0" encoding="utf-8"?>
<dgm:dataModel xmlns:dgm="http://schemas.openxmlformats.org/drawingml/2006/diagram" xmlns:a="http://schemas.openxmlformats.org/drawingml/2006/main">
  <dgm:ptLst>
    <dgm:pt modelId="{50CACF18-72B8-4D86-B253-1984AED1F750}"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03448793-A4E6-4837-A8A7-08B6DE90878E}">
      <dgm:prSet phldrT="[文本]">
        <dgm:style>
          <a:lnRef idx="2">
            <a:schemeClr val="accent3"/>
          </a:lnRef>
          <a:fillRef idx="1">
            <a:schemeClr val="lt1"/>
          </a:fillRef>
          <a:effectRef idx="0">
            <a:schemeClr val="accent3"/>
          </a:effectRef>
          <a:fontRef idx="minor">
            <a:schemeClr val="dk1"/>
          </a:fontRef>
        </dgm:style>
      </dgm:prSet>
      <dgm:spPr/>
      <dgm:t>
        <a:bodyPr/>
        <a:lstStyle/>
        <a:p>
          <a:r>
            <a:rPr lang="zh-CN" altLang="en-US" b="1" dirty="0" smtClean="0">
              <a:effectLst>
                <a:outerShdw blurRad="38100" dist="38100" dir="2700000" algn="tl">
                  <a:srgbClr val="000000">
                    <a:alpha val="43137"/>
                  </a:srgbClr>
                </a:outerShdw>
              </a:effectLst>
            </a:rPr>
            <a:t>社会实践报告的定义与构成</a:t>
          </a:r>
          <a:endParaRPr lang="zh-CN" altLang="en-US" b="1" dirty="0">
            <a:effectLst>
              <a:outerShdw blurRad="38100" dist="38100" dir="2700000" algn="tl">
                <a:srgbClr val="000000">
                  <a:alpha val="43137"/>
                </a:srgbClr>
              </a:outerShdw>
            </a:effectLst>
          </a:endParaRPr>
        </a:p>
      </dgm:t>
    </dgm:pt>
    <dgm:pt modelId="{3232B999-724C-49EF-848B-B84262505BD0}" type="parTrans" cxnId="{D45DEEBE-762E-448F-AD11-A3BB6C7E76AB}">
      <dgm:prSet/>
      <dgm:spPr/>
      <dgm:t>
        <a:bodyPr/>
        <a:lstStyle/>
        <a:p>
          <a:endParaRPr lang="zh-CN" altLang="en-US"/>
        </a:p>
      </dgm:t>
    </dgm:pt>
    <dgm:pt modelId="{EB197717-4FA1-485C-9185-5724E909554D}" type="sibTrans" cxnId="{D45DEEBE-762E-448F-AD11-A3BB6C7E76AB}">
      <dgm:prSet/>
      <dgm:spPr/>
      <dgm:t>
        <a:bodyPr/>
        <a:lstStyle/>
        <a:p>
          <a:endParaRPr lang="zh-CN" altLang="en-US"/>
        </a:p>
      </dgm:t>
    </dgm:pt>
    <dgm:pt modelId="{90160E99-DCB1-47C1-A3E3-3013159AE30E}">
      <dgm:prSet phldrT="[文本]">
        <dgm:style>
          <a:lnRef idx="0">
            <a:schemeClr val="accent3"/>
          </a:lnRef>
          <a:fillRef idx="3">
            <a:schemeClr val="accent3"/>
          </a:fillRef>
          <a:effectRef idx="3">
            <a:schemeClr val="accent3"/>
          </a:effectRef>
          <a:fontRef idx="minor">
            <a:schemeClr val="lt1"/>
          </a:fontRef>
        </dgm:style>
      </dgm:prSet>
      <dgm:spPr/>
      <dgm:t>
        <a:bodyPr/>
        <a:lstStyle/>
        <a:p>
          <a:r>
            <a:rPr lang="en-US" altLang="zh-CN" dirty="0" smtClean="0"/>
            <a:t>4.1</a:t>
          </a:r>
          <a:endParaRPr lang="zh-CN" altLang="en-US" dirty="0"/>
        </a:p>
      </dgm:t>
    </dgm:pt>
    <dgm:pt modelId="{C0513BFC-01BE-4804-A1BB-580037BD0A4D}" type="parTrans" cxnId="{4AFE69C2-0071-4977-B13C-75163FBE4E25}">
      <dgm:prSet/>
      <dgm:spPr/>
      <dgm:t>
        <a:bodyPr/>
        <a:lstStyle/>
        <a:p>
          <a:endParaRPr lang="zh-CN" altLang="en-US"/>
        </a:p>
      </dgm:t>
    </dgm:pt>
    <dgm:pt modelId="{CCADC583-ACCB-4253-8842-7E032AA96111}" type="sibTrans" cxnId="{4AFE69C2-0071-4977-B13C-75163FBE4E25}">
      <dgm:prSet/>
      <dgm:spPr/>
      <dgm:t>
        <a:bodyPr/>
        <a:lstStyle/>
        <a:p>
          <a:endParaRPr lang="zh-CN" altLang="en-US"/>
        </a:p>
      </dgm:t>
    </dgm:pt>
    <dgm:pt modelId="{A96A314A-DC39-4555-B22F-78D87EBB8650}" type="pres">
      <dgm:prSet presAssocID="{50CACF18-72B8-4D86-B253-1984AED1F750}" presName="linearFlow" presStyleCnt="0">
        <dgm:presLayoutVars>
          <dgm:dir/>
          <dgm:animLvl val="lvl"/>
          <dgm:resizeHandles val="exact"/>
        </dgm:presLayoutVars>
      </dgm:prSet>
      <dgm:spPr/>
      <dgm:t>
        <a:bodyPr/>
        <a:lstStyle/>
        <a:p>
          <a:endParaRPr lang="zh-CN" altLang="en-US"/>
        </a:p>
      </dgm:t>
    </dgm:pt>
    <dgm:pt modelId="{C1D5D2D4-D109-4819-8E54-3FE218E9AF2D}" type="pres">
      <dgm:prSet presAssocID="{90160E99-DCB1-47C1-A3E3-3013159AE30E}" presName="composite" presStyleCnt="0"/>
      <dgm:spPr/>
    </dgm:pt>
    <dgm:pt modelId="{30CB5BAC-014E-42FD-B8E3-F7743A04CD11}" type="pres">
      <dgm:prSet presAssocID="{90160E99-DCB1-47C1-A3E3-3013159AE30E}" presName="parentText" presStyleLbl="alignNode1" presStyleIdx="0" presStyleCnt="1">
        <dgm:presLayoutVars>
          <dgm:chMax val="1"/>
          <dgm:bulletEnabled val="1"/>
        </dgm:presLayoutVars>
      </dgm:prSet>
      <dgm:spPr/>
      <dgm:t>
        <a:bodyPr/>
        <a:lstStyle/>
        <a:p>
          <a:endParaRPr lang="zh-CN" altLang="en-US"/>
        </a:p>
      </dgm:t>
    </dgm:pt>
    <dgm:pt modelId="{652A71CC-6C22-4A31-AEB8-E5E75F6EAE11}" type="pres">
      <dgm:prSet presAssocID="{90160E99-DCB1-47C1-A3E3-3013159AE30E}" presName="descendantText" presStyleLbl="alignAcc1" presStyleIdx="0" presStyleCnt="1">
        <dgm:presLayoutVars>
          <dgm:bulletEnabled val="1"/>
        </dgm:presLayoutVars>
      </dgm:prSet>
      <dgm:spPr/>
      <dgm:t>
        <a:bodyPr/>
        <a:lstStyle/>
        <a:p>
          <a:endParaRPr lang="zh-CN" altLang="en-US"/>
        </a:p>
      </dgm:t>
    </dgm:pt>
  </dgm:ptLst>
  <dgm:cxnLst>
    <dgm:cxn modelId="{D45DEEBE-762E-448F-AD11-A3BB6C7E76AB}" srcId="{90160E99-DCB1-47C1-A3E3-3013159AE30E}" destId="{03448793-A4E6-4837-A8A7-08B6DE90878E}" srcOrd="0" destOrd="0" parTransId="{3232B999-724C-49EF-848B-B84262505BD0}" sibTransId="{EB197717-4FA1-485C-9185-5724E909554D}"/>
    <dgm:cxn modelId="{3E26F2E9-1974-48D7-85C0-6F827F5678B5}" type="presOf" srcId="{90160E99-DCB1-47C1-A3E3-3013159AE30E}" destId="{30CB5BAC-014E-42FD-B8E3-F7743A04CD11}" srcOrd="0" destOrd="0" presId="urn:microsoft.com/office/officeart/2005/8/layout/chevron2"/>
    <dgm:cxn modelId="{C1207FF6-AE30-42B0-993F-D2CE11D0E1EE}" type="presOf" srcId="{50CACF18-72B8-4D86-B253-1984AED1F750}" destId="{A96A314A-DC39-4555-B22F-78D87EBB8650}" srcOrd="0" destOrd="0" presId="urn:microsoft.com/office/officeart/2005/8/layout/chevron2"/>
    <dgm:cxn modelId="{55C4B59A-BC2A-4201-B7D7-8C0057234ACD}" type="presOf" srcId="{03448793-A4E6-4837-A8A7-08B6DE90878E}" destId="{652A71CC-6C22-4A31-AEB8-E5E75F6EAE11}" srcOrd="0" destOrd="0" presId="urn:microsoft.com/office/officeart/2005/8/layout/chevron2"/>
    <dgm:cxn modelId="{4AFE69C2-0071-4977-B13C-75163FBE4E25}" srcId="{50CACF18-72B8-4D86-B253-1984AED1F750}" destId="{90160E99-DCB1-47C1-A3E3-3013159AE30E}" srcOrd="0" destOrd="0" parTransId="{C0513BFC-01BE-4804-A1BB-580037BD0A4D}" sibTransId="{CCADC583-ACCB-4253-8842-7E032AA96111}"/>
    <dgm:cxn modelId="{C9E83F38-EE61-43DA-A46A-FE024A96278E}" type="presParOf" srcId="{A96A314A-DC39-4555-B22F-78D87EBB8650}" destId="{C1D5D2D4-D109-4819-8E54-3FE218E9AF2D}" srcOrd="0" destOrd="0" presId="urn:microsoft.com/office/officeart/2005/8/layout/chevron2"/>
    <dgm:cxn modelId="{D61807AE-498C-4817-87D3-52CA97DE7A26}" type="presParOf" srcId="{C1D5D2D4-D109-4819-8E54-3FE218E9AF2D}" destId="{30CB5BAC-014E-42FD-B8E3-F7743A04CD11}" srcOrd="0" destOrd="0" presId="urn:microsoft.com/office/officeart/2005/8/layout/chevron2"/>
    <dgm:cxn modelId="{26A979B6-1EC1-499D-B287-D3A43EA4B404}" type="presParOf" srcId="{C1D5D2D4-D109-4819-8E54-3FE218E9AF2D}" destId="{652A71CC-6C22-4A31-AEB8-E5E75F6EAE11}" srcOrd="1" destOrd="0" presId="urn:microsoft.com/office/officeart/2005/8/layout/chevron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4.xml><?xml version="1.0" encoding="utf-8"?>
<dgm:dataModel xmlns:dgm="http://schemas.openxmlformats.org/drawingml/2006/diagram" xmlns:a="http://schemas.openxmlformats.org/drawingml/2006/main">
  <dgm:ptLst>
    <dgm:pt modelId="{91759928-1B11-4C3E-A995-5BAE515A95C1}" type="doc">
      <dgm:prSet loTypeId="urn:microsoft.com/office/officeart/2005/8/layout/list1" loCatId="list" qsTypeId="urn:microsoft.com/office/officeart/2005/8/quickstyle/simple1" qsCatId="simple" csTypeId="urn:microsoft.com/office/officeart/2005/8/colors/colorful3" csCatId="colorful" phldr="1"/>
      <dgm:spPr/>
      <dgm:t>
        <a:bodyPr/>
        <a:lstStyle/>
        <a:p>
          <a:endParaRPr lang="zh-CN" altLang="en-US"/>
        </a:p>
      </dgm:t>
    </dgm:pt>
    <dgm:pt modelId="{EAC350D9-68E8-4A9F-B5ED-19E06E673250}">
      <dgm:prSet phldrT="[文本]" custT="1"/>
      <dgm:spPr/>
      <dgm:t>
        <a:bodyPr/>
        <a:lstStyle/>
        <a:p>
          <a:r>
            <a:rPr lang="zh-CN" altLang="en-US" sz="18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摘要</a:t>
          </a:r>
          <a:endParaRPr lang="zh-CN" altLang="en-US" sz="1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E7E8E0F2-F470-4AD6-A99F-86A8C662A24E}" type="parTrans" cxnId="{E012CD8D-9C1B-4F4C-A80A-B9FB1DF97262}">
      <dgm:prSet/>
      <dgm:spPr/>
      <dgm:t>
        <a:bodyPr/>
        <a:lstStyle/>
        <a:p>
          <a:endParaRPr lang="zh-CN" altLang="en-US"/>
        </a:p>
      </dgm:t>
    </dgm:pt>
    <dgm:pt modelId="{921AD20A-69DE-4CEB-93A2-62F178D3CE09}" type="sibTrans" cxnId="{E012CD8D-9C1B-4F4C-A80A-B9FB1DF97262}">
      <dgm:prSet/>
      <dgm:spPr/>
      <dgm:t>
        <a:bodyPr/>
        <a:lstStyle/>
        <a:p>
          <a:endParaRPr lang="zh-CN" altLang="en-US"/>
        </a:p>
      </dgm:t>
    </dgm:pt>
    <dgm:pt modelId="{C1445C1E-ED47-446C-82B9-8284DF322195}">
      <dgm:prSet phldrT="[文本]" custT="1"/>
      <dgm:spPr/>
      <dgm:t>
        <a:bodyPr/>
        <a:lstStyle/>
        <a:p>
          <a:r>
            <a:rPr lang="zh-CN" altLang="en-US" sz="1600" dirty="0" smtClean="0"/>
            <a:t>是实践报告的核心内容，是对实践活动的详细表述。这部分内容为作者所要论述的主要事实和观点，包括介绍实践活动的目的、相关背景、时间、地点、人员、调查手段组成，以及对实践活动中得到的结论的详细叙述。一般包括课题来源、项目背景与前期准备，实践过程及收获，实践感悟及总结三个部分。</a:t>
          </a:r>
          <a:endParaRPr lang="zh-CN" altLang="en-US" sz="1600" dirty="0"/>
        </a:p>
      </dgm:t>
    </dgm:pt>
    <dgm:pt modelId="{4B49BDEC-AACC-4344-B6FD-2A732F03D2BE}" type="parTrans" cxnId="{65C40EC3-5E81-4FE6-AA0A-06755B364FEC}">
      <dgm:prSet/>
      <dgm:spPr/>
      <dgm:t>
        <a:bodyPr/>
        <a:lstStyle/>
        <a:p>
          <a:endParaRPr lang="zh-CN" altLang="en-US"/>
        </a:p>
      </dgm:t>
    </dgm:pt>
    <dgm:pt modelId="{9D7FDDE7-F4AF-4ED6-A1F9-59F376525CA1}" type="sibTrans" cxnId="{65C40EC3-5E81-4FE6-AA0A-06755B364FEC}">
      <dgm:prSet/>
      <dgm:spPr/>
      <dgm:t>
        <a:bodyPr/>
        <a:lstStyle/>
        <a:p>
          <a:endParaRPr lang="zh-CN" altLang="en-US"/>
        </a:p>
      </dgm:t>
    </dgm:pt>
    <dgm:pt modelId="{CF015961-933C-4593-B302-891071399E38}">
      <dgm:prSet phldrT="[文本]" custT="1"/>
      <dgm:spPr/>
      <dgm:t>
        <a:bodyPr/>
        <a:lstStyle/>
        <a:p>
          <a:r>
            <a:rPr lang="zh-CN" altLang="en-US" sz="1600" dirty="0" smtClean="0"/>
            <a:t>对于某些不宜放在正文中，但又具有参考价值的内容可编入实践报告的附录中。</a:t>
          </a:r>
          <a:endParaRPr lang="zh-CN" altLang="en-US" sz="1600" dirty="0"/>
        </a:p>
      </dgm:t>
    </dgm:pt>
    <dgm:pt modelId="{136C85C5-7E1C-4F2F-952C-607F63BA28E9}" type="parTrans" cxnId="{C2033FFC-A9F3-402D-8958-70ECD6521B94}">
      <dgm:prSet/>
      <dgm:spPr/>
      <dgm:t>
        <a:bodyPr/>
        <a:lstStyle/>
        <a:p>
          <a:endParaRPr lang="zh-CN" altLang="en-US"/>
        </a:p>
      </dgm:t>
    </dgm:pt>
    <dgm:pt modelId="{F8E75C04-DEF5-4BBB-BC19-4637F2971058}" type="sibTrans" cxnId="{C2033FFC-A9F3-402D-8958-70ECD6521B94}">
      <dgm:prSet/>
      <dgm:spPr/>
      <dgm:t>
        <a:bodyPr/>
        <a:lstStyle/>
        <a:p>
          <a:endParaRPr lang="zh-CN" altLang="en-US"/>
        </a:p>
      </dgm:t>
    </dgm:pt>
    <dgm:pt modelId="{A0171278-CB29-4042-AB2A-28A6E33F7CE2}">
      <dgm:prSet phldrT="[文本]" custT="1"/>
      <dgm:spPr/>
      <dgm:t>
        <a:bodyPr/>
        <a:lstStyle/>
        <a:p>
          <a:r>
            <a:rPr lang="zh-CN" altLang="en-US" sz="18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附录</a:t>
          </a:r>
          <a:endParaRPr lang="zh-CN" altLang="en-US" sz="1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A4CD4FB0-547F-441F-9DBA-48E73F432A24}" type="sibTrans" cxnId="{3D4582C4-3054-417D-A1DD-01B212771DAB}">
      <dgm:prSet/>
      <dgm:spPr/>
      <dgm:t>
        <a:bodyPr/>
        <a:lstStyle/>
        <a:p>
          <a:endParaRPr lang="zh-CN" altLang="en-US"/>
        </a:p>
      </dgm:t>
    </dgm:pt>
    <dgm:pt modelId="{50D8CAAA-0D19-4645-97C6-A24600C8661A}" type="parTrans" cxnId="{3D4582C4-3054-417D-A1DD-01B212771DAB}">
      <dgm:prSet/>
      <dgm:spPr/>
      <dgm:t>
        <a:bodyPr/>
        <a:lstStyle/>
        <a:p>
          <a:endParaRPr lang="zh-CN" altLang="en-US"/>
        </a:p>
      </dgm:t>
    </dgm:pt>
    <dgm:pt modelId="{ED05EB88-2103-40C0-B40F-D4D595ED8AF4}">
      <dgm:prSet custT="1"/>
      <dgm:spPr/>
      <dgm:t>
        <a:bodyPr/>
        <a:lstStyle/>
        <a:p>
          <a:r>
            <a:rPr lang="zh-CN" altLang="en-US" sz="1600" dirty="0" smtClean="0"/>
            <a:t>正文要能够体现解放思想、实事求是、与时俱进的思想路线，有新观点、新思路；坚持理论联系实际，对实际工作有指导作用和借鉴作用，能提出建设性的意见和建议；报告内容观点鲜明，重点突出，结构合理，条理清晰，文字通畅、精炼。 字数一般控制在</a:t>
          </a:r>
          <a:r>
            <a:rPr lang="en-US" altLang="en-US" sz="1600" dirty="0" smtClean="0"/>
            <a:t>5000</a:t>
          </a:r>
          <a:r>
            <a:rPr lang="zh-CN" altLang="en-US" sz="1600" dirty="0" smtClean="0"/>
            <a:t>字以内。	</a:t>
          </a:r>
        </a:p>
      </dgm:t>
    </dgm:pt>
    <dgm:pt modelId="{D3BF66A7-FAB5-4000-A766-D4F09858269B}" type="parTrans" cxnId="{F75AAC87-136D-4358-A450-5A0833967FB7}">
      <dgm:prSet/>
      <dgm:spPr/>
      <dgm:t>
        <a:bodyPr/>
        <a:lstStyle/>
        <a:p>
          <a:endParaRPr lang="zh-CN" altLang="en-US"/>
        </a:p>
      </dgm:t>
    </dgm:pt>
    <dgm:pt modelId="{B7B57B06-0699-4659-BFB8-916BFD41C223}" type="sibTrans" cxnId="{F75AAC87-136D-4358-A450-5A0833967FB7}">
      <dgm:prSet/>
      <dgm:spPr/>
      <dgm:t>
        <a:bodyPr/>
        <a:lstStyle/>
        <a:p>
          <a:endParaRPr lang="zh-CN" altLang="en-US"/>
        </a:p>
      </dgm:t>
    </dgm:pt>
    <dgm:pt modelId="{90043B7E-C869-48CA-A734-ED3042604A6C}">
      <dgm:prSet phldrT="[文本]" custT="1"/>
      <dgm:spPr/>
      <dgm:t>
        <a:bodyPr/>
        <a:lstStyle/>
        <a:p>
          <a:r>
            <a:rPr lang="zh-CN" altLang="en-US" sz="1800" b="1"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正文</a:t>
          </a:r>
          <a:endParaRPr lang="zh-CN" altLang="en-US" sz="1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dgm:t>
    </dgm:pt>
    <dgm:pt modelId="{AB27E0A0-F8B3-4C3F-A89C-210B5D76B1D1}" type="parTrans" cxnId="{03644A56-9369-485A-8103-EA43DA6D838D}">
      <dgm:prSet/>
      <dgm:spPr/>
      <dgm:t>
        <a:bodyPr/>
        <a:lstStyle/>
        <a:p>
          <a:endParaRPr lang="zh-CN" altLang="en-US"/>
        </a:p>
      </dgm:t>
    </dgm:pt>
    <dgm:pt modelId="{9B13B6D8-BEE5-4487-BBF3-03625AF51E03}" type="sibTrans" cxnId="{03644A56-9369-485A-8103-EA43DA6D838D}">
      <dgm:prSet/>
      <dgm:spPr/>
      <dgm:t>
        <a:bodyPr/>
        <a:lstStyle/>
        <a:p>
          <a:endParaRPr lang="zh-CN" altLang="en-US"/>
        </a:p>
      </dgm:t>
    </dgm:pt>
    <dgm:pt modelId="{D6B47B56-0052-4445-A8B1-AC3D2BFA1603}">
      <dgm:prSet phldrT="[文本]" custT="1"/>
      <dgm:spPr/>
      <dgm:t>
        <a:bodyPr/>
        <a:lstStyle/>
        <a:p>
          <a:r>
            <a:rPr lang="zh-CN" altLang="en-US" sz="1600" b="0" dirty="0" smtClean="0">
              <a:effectLst/>
              <a:latin typeface="+mn-ea"/>
              <a:ea typeface="+mn-ea"/>
            </a:rPr>
            <a:t>反映报告的主要内容，概括地阐述实践活动中得到的基本观点、实践方法、取得的成果和结论。字数要适当，中文摘要一般以</a:t>
          </a:r>
          <a:r>
            <a:rPr lang="en-US" altLang="en-US" sz="1600" b="0" dirty="0" smtClean="0">
              <a:effectLst/>
              <a:latin typeface="+mn-ea"/>
              <a:ea typeface="+mn-ea"/>
            </a:rPr>
            <a:t>200</a:t>
          </a:r>
          <a:r>
            <a:rPr lang="zh-CN" altLang="en-US" sz="1600" b="0" dirty="0" smtClean="0">
              <a:effectLst/>
              <a:latin typeface="+mn-ea"/>
              <a:ea typeface="+mn-ea"/>
            </a:rPr>
            <a:t>字左右为宜，英文摘要一般至少要有</a:t>
          </a:r>
          <a:r>
            <a:rPr lang="en-US" altLang="en-US" sz="1600" b="0" dirty="0" smtClean="0">
              <a:effectLst/>
              <a:latin typeface="+mn-ea"/>
              <a:ea typeface="+mn-ea"/>
            </a:rPr>
            <a:t>100</a:t>
          </a:r>
          <a:r>
            <a:rPr lang="zh-CN" altLang="en-US" sz="1600" b="0" dirty="0" smtClean="0">
              <a:effectLst/>
              <a:latin typeface="+mn-ea"/>
              <a:ea typeface="+mn-ea"/>
            </a:rPr>
            <a:t>个实词。</a:t>
          </a:r>
          <a:endParaRPr lang="zh-CN" altLang="en-US" sz="1600" b="0" dirty="0">
            <a:effectLst/>
            <a:latin typeface="+mn-ea"/>
            <a:ea typeface="+mn-ea"/>
          </a:endParaRPr>
        </a:p>
      </dgm:t>
    </dgm:pt>
    <dgm:pt modelId="{CC7C526F-081F-40AD-AF75-F896A58D8BD2}" type="parTrans" cxnId="{1B0F7273-6244-444B-8CF4-34FCFAD24CBC}">
      <dgm:prSet/>
      <dgm:spPr/>
      <dgm:t>
        <a:bodyPr/>
        <a:lstStyle/>
        <a:p>
          <a:endParaRPr lang="zh-CN" altLang="en-US"/>
        </a:p>
      </dgm:t>
    </dgm:pt>
    <dgm:pt modelId="{327B665D-5749-41D4-9E09-0D4C18A8FBBE}" type="sibTrans" cxnId="{1B0F7273-6244-444B-8CF4-34FCFAD24CBC}">
      <dgm:prSet/>
      <dgm:spPr/>
      <dgm:t>
        <a:bodyPr/>
        <a:lstStyle/>
        <a:p>
          <a:endParaRPr lang="zh-CN" altLang="en-US"/>
        </a:p>
      </dgm:t>
    </dgm:pt>
    <dgm:pt modelId="{3A0D7BB3-0795-46BE-8C69-9CA7D5CE08E6}" type="pres">
      <dgm:prSet presAssocID="{91759928-1B11-4C3E-A995-5BAE515A95C1}" presName="linear" presStyleCnt="0">
        <dgm:presLayoutVars>
          <dgm:dir/>
          <dgm:animLvl val="lvl"/>
          <dgm:resizeHandles val="exact"/>
        </dgm:presLayoutVars>
      </dgm:prSet>
      <dgm:spPr/>
      <dgm:t>
        <a:bodyPr/>
        <a:lstStyle/>
        <a:p>
          <a:endParaRPr lang="zh-CN" altLang="en-US"/>
        </a:p>
      </dgm:t>
    </dgm:pt>
    <dgm:pt modelId="{0ECBB5C9-B6D4-4292-9651-24349A2B5780}" type="pres">
      <dgm:prSet presAssocID="{EAC350D9-68E8-4A9F-B5ED-19E06E673250}" presName="parentLin" presStyleCnt="0"/>
      <dgm:spPr/>
    </dgm:pt>
    <dgm:pt modelId="{D216B723-AD73-42CA-8B7C-8451DE2560C3}" type="pres">
      <dgm:prSet presAssocID="{EAC350D9-68E8-4A9F-B5ED-19E06E673250}" presName="parentLeftMargin" presStyleLbl="node1" presStyleIdx="0" presStyleCnt="3"/>
      <dgm:spPr/>
      <dgm:t>
        <a:bodyPr/>
        <a:lstStyle/>
        <a:p>
          <a:endParaRPr lang="zh-CN" altLang="en-US"/>
        </a:p>
      </dgm:t>
    </dgm:pt>
    <dgm:pt modelId="{F833498A-CEF6-47A5-9FB0-10A5058A7CD1}" type="pres">
      <dgm:prSet presAssocID="{EAC350D9-68E8-4A9F-B5ED-19E06E673250}" presName="parentText" presStyleLbl="node1" presStyleIdx="0" presStyleCnt="3">
        <dgm:presLayoutVars>
          <dgm:chMax val="0"/>
          <dgm:bulletEnabled val="1"/>
        </dgm:presLayoutVars>
      </dgm:prSet>
      <dgm:spPr/>
      <dgm:t>
        <a:bodyPr/>
        <a:lstStyle/>
        <a:p>
          <a:endParaRPr lang="zh-CN" altLang="en-US"/>
        </a:p>
      </dgm:t>
    </dgm:pt>
    <dgm:pt modelId="{A4044804-DF01-4213-9605-91654D180E81}" type="pres">
      <dgm:prSet presAssocID="{EAC350D9-68E8-4A9F-B5ED-19E06E673250}" presName="negativeSpace" presStyleCnt="0"/>
      <dgm:spPr/>
    </dgm:pt>
    <dgm:pt modelId="{DB17C876-A59A-4F4B-8878-D2A9CA354BD7}" type="pres">
      <dgm:prSet presAssocID="{EAC350D9-68E8-4A9F-B5ED-19E06E673250}" presName="childText" presStyleLbl="conFgAcc1" presStyleIdx="0" presStyleCnt="3">
        <dgm:presLayoutVars>
          <dgm:bulletEnabled val="1"/>
        </dgm:presLayoutVars>
      </dgm:prSet>
      <dgm:spPr/>
      <dgm:t>
        <a:bodyPr/>
        <a:lstStyle/>
        <a:p>
          <a:endParaRPr lang="zh-CN" altLang="en-US"/>
        </a:p>
      </dgm:t>
    </dgm:pt>
    <dgm:pt modelId="{8B2B6A2A-B057-423E-BB4F-9665C39FB683}" type="pres">
      <dgm:prSet presAssocID="{921AD20A-69DE-4CEB-93A2-62F178D3CE09}" presName="spaceBetweenRectangles" presStyleCnt="0"/>
      <dgm:spPr/>
    </dgm:pt>
    <dgm:pt modelId="{032862DE-30ED-4386-BB4B-7E1027F6B2EA}" type="pres">
      <dgm:prSet presAssocID="{90043B7E-C869-48CA-A734-ED3042604A6C}" presName="parentLin" presStyleCnt="0"/>
      <dgm:spPr/>
    </dgm:pt>
    <dgm:pt modelId="{B17884D3-70FB-4DD8-9BE4-1F13A750D72E}" type="pres">
      <dgm:prSet presAssocID="{90043B7E-C869-48CA-A734-ED3042604A6C}" presName="parentLeftMargin" presStyleLbl="node1" presStyleIdx="0" presStyleCnt="3"/>
      <dgm:spPr/>
      <dgm:t>
        <a:bodyPr/>
        <a:lstStyle/>
        <a:p>
          <a:endParaRPr lang="zh-CN" altLang="en-US"/>
        </a:p>
      </dgm:t>
    </dgm:pt>
    <dgm:pt modelId="{A9CADC70-BF51-42DA-9E74-C0332C3AAAA7}" type="pres">
      <dgm:prSet presAssocID="{90043B7E-C869-48CA-A734-ED3042604A6C}" presName="parentText" presStyleLbl="node1" presStyleIdx="1" presStyleCnt="3">
        <dgm:presLayoutVars>
          <dgm:chMax val="0"/>
          <dgm:bulletEnabled val="1"/>
        </dgm:presLayoutVars>
      </dgm:prSet>
      <dgm:spPr/>
      <dgm:t>
        <a:bodyPr/>
        <a:lstStyle/>
        <a:p>
          <a:endParaRPr lang="zh-CN" altLang="en-US"/>
        </a:p>
      </dgm:t>
    </dgm:pt>
    <dgm:pt modelId="{2B42056D-CEA9-4275-822C-63BC5D7A5CF9}" type="pres">
      <dgm:prSet presAssocID="{90043B7E-C869-48CA-A734-ED3042604A6C}" presName="negativeSpace" presStyleCnt="0"/>
      <dgm:spPr/>
    </dgm:pt>
    <dgm:pt modelId="{02B007F2-B849-43F3-A369-9FEFF733C520}" type="pres">
      <dgm:prSet presAssocID="{90043B7E-C869-48CA-A734-ED3042604A6C}" presName="childText" presStyleLbl="conFgAcc1" presStyleIdx="1" presStyleCnt="3">
        <dgm:presLayoutVars>
          <dgm:bulletEnabled val="1"/>
        </dgm:presLayoutVars>
      </dgm:prSet>
      <dgm:spPr/>
      <dgm:t>
        <a:bodyPr/>
        <a:lstStyle/>
        <a:p>
          <a:endParaRPr lang="zh-CN" altLang="en-US"/>
        </a:p>
      </dgm:t>
    </dgm:pt>
    <dgm:pt modelId="{C8F7815A-D425-4821-9302-C2D25498DDAB}" type="pres">
      <dgm:prSet presAssocID="{9B13B6D8-BEE5-4487-BBF3-03625AF51E03}" presName="spaceBetweenRectangles" presStyleCnt="0"/>
      <dgm:spPr/>
    </dgm:pt>
    <dgm:pt modelId="{06EC7CE3-9F23-4369-8D20-0573857A06D1}" type="pres">
      <dgm:prSet presAssocID="{A0171278-CB29-4042-AB2A-28A6E33F7CE2}" presName="parentLin" presStyleCnt="0"/>
      <dgm:spPr/>
    </dgm:pt>
    <dgm:pt modelId="{531A6DCB-A92E-4383-BAE8-EE338C4022C5}" type="pres">
      <dgm:prSet presAssocID="{A0171278-CB29-4042-AB2A-28A6E33F7CE2}" presName="parentLeftMargin" presStyleLbl="node1" presStyleIdx="1" presStyleCnt="3"/>
      <dgm:spPr/>
      <dgm:t>
        <a:bodyPr/>
        <a:lstStyle/>
        <a:p>
          <a:endParaRPr lang="zh-CN" altLang="en-US"/>
        </a:p>
      </dgm:t>
    </dgm:pt>
    <dgm:pt modelId="{9792441D-8C68-4A6F-A2FD-B40C2747C558}" type="pres">
      <dgm:prSet presAssocID="{A0171278-CB29-4042-AB2A-28A6E33F7CE2}" presName="parentText" presStyleLbl="node1" presStyleIdx="2" presStyleCnt="3">
        <dgm:presLayoutVars>
          <dgm:chMax val="0"/>
          <dgm:bulletEnabled val="1"/>
        </dgm:presLayoutVars>
      </dgm:prSet>
      <dgm:spPr/>
      <dgm:t>
        <a:bodyPr/>
        <a:lstStyle/>
        <a:p>
          <a:endParaRPr lang="zh-CN" altLang="en-US"/>
        </a:p>
      </dgm:t>
    </dgm:pt>
    <dgm:pt modelId="{7524A006-272F-466F-8A23-A08CB1948437}" type="pres">
      <dgm:prSet presAssocID="{A0171278-CB29-4042-AB2A-28A6E33F7CE2}" presName="negativeSpace" presStyleCnt="0"/>
      <dgm:spPr/>
    </dgm:pt>
    <dgm:pt modelId="{169D8878-089E-49EE-B027-304801B84B69}" type="pres">
      <dgm:prSet presAssocID="{A0171278-CB29-4042-AB2A-28A6E33F7CE2}" presName="childText" presStyleLbl="conFgAcc1" presStyleIdx="2" presStyleCnt="3">
        <dgm:presLayoutVars>
          <dgm:bulletEnabled val="1"/>
        </dgm:presLayoutVars>
      </dgm:prSet>
      <dgm:spPr/>
      <dgm:t>
        <a:bodyPr/>
        <a:lstStyle/>
        <a:p>
          <a:endParaRPr lang="zh-CN" altLang="en-US"/>
        </a:p>
      </dgm:t>
    </dgm:pt>
  </dgm:ptLst>
  <dgm:cxnLst>
    <dgm:cxn modelId="{B9DE56D1-B0C2-4E11-8F8E-9CFC1780AB7A}" type="presOf" srcId="{A0171278-CB29-4042-AB2A-28A6E33F7CE2}" destId="{531A6DCB-A92E-4383-BAE8-EE338C4022C5}" srcOrd="0" destOrd="0" presId="urn:microsoft.com/office/officeart/2005/8/layout/list1"/>
    <dgm:cxn modelId="{C2033FFC-A9F3-402D-8958-70ECD6521B94}" srcId="{A0171278-CB29-4042-AB2A-28A6E33F7CE2}" destId="{CF015961-933C-4593-B302-891071399E38}" srcOrd="0" destOrd="0" parTransId="{136C85C5-7E1C-4F2F-952C-607F63BA28E9}" sibTransId="{F8E75C04-DEF5-4BBB-BC19-4637F2971058}"/>
    <dgm:cxn modelId="{15FD5F7D-026F-4D4F-914D-840633F1E9F9}" type="presOf" srcId="{EAC350D9-68E8-4A9F-B5ED-19E06E673250}" destId="{D216B723-AD73-42CA-8B7C-8451DE2560C3}" srcOrd="0" destOrd="0" presId="urn:microsoft.com/office/officeart/2005/8/layout/list1"/>
    <dgm:cxn modelId="{89B6427C-C527-4959-BBDD-A0F1B8C06A08}" type="presOf" srcId="{D6B47B56-0052-4445-A8B1-AC3D2BFA1603}" destId="{DB17C876-A59A-4F4B-8878-D2A9CA354BD7}" srcOrd="0" destOrd="0" presId="urn:microsoft.com/office/officeart/2005/8/layout/list1"/>
    <dgm:cxn modelId="{03644A56-9369-485A-8103-EA43DA6D838D}" srcId="{91759928-1B11-4C3E-A995-5BAE515A95C1}" destId="{90043B7E-C869-48CA-A734-ED3042604A6C}" srcOrd="1" destOrd="0" parTransId="{AB27E0A0-F8B3-4C3F-A89C-210B5D76B1D1}" sibTransId="{9B13B6D8-BEE5-4487-BBF3-03625AF51E03}"/>
    <dgm:cxn modelId="{65C40EC3-5E81-4FE6-AA0A-06755B364FEC}" srcId="{90043B7E-C869-48CA-A734-ED3042604A6C}" destId="{C1445C1E-ED47-446C-82B9-8284DF322195}" srcOrd="0" destOrd="0" parTransId="{4B49BDEC-AACC-4344-B6FD-2A732F03D2BE}" sibTransId="{9D7FDDE7-F4AF-4ED6-A1F9-59F376525CA1}"/>
    <dgm:cxn modelId="{4E57E91E-C590-42C5-A346-79D2C6E56448}" type="presOf" srcId="{EAC350D9-68E8-4A9F-B5ED-19E06E673250}" destId="{F833498A-CEF6-47A5-9FB0-10A5058A7CD1}" srcOrd="1" destOrd="0" presId="urn:microsoft.com/office/officeart/2005/8/layout/list1"/>
    <dgm:cxn modelId="{10D6FB60-AE88-4340-80A4-524083B2C077}" type="presOf" srcId="{CF015961-933C-4593-B302-891071399E38}" destId="{169D8878-089E-49EE-B027-304801B84B69}" srcOrd="0" destOrd="0" presId="urn:microsoft.com/office/officeart/2005/8/layout/list1"/>
    <dgm:cxn modelId="{F75AAC87-136D-4358-A450-5A0833967FB7}" srcId="{90043B7E-C869-48CA-A734-ED3042604A6C}" destId="{ED05EB88-2103-40C0-B40F-D4D595ED8AF4}" srcOrd="1" destOrd="0" parTransId="{D3BF66A7-FAB5-4000-A766-D4F09858269B}" sibTransId="{B7B57B06-0699-4659-BFB8-916BFD41C223}"/>
    <dgm:cxn modelId="{3D4582C4-3054-417D-A1DD-01B212771DAB}" srcId="{91759928-1B11-4C3E-A995-5BAE515A95C1}" destId="{A0171278-CB29-4042-AB2A-28A6E33F7CE2}" srcOrd="2" destOrd="0" parTransId="{50D8CAAA-0D19-4645-97C6-A24600C8661A}" sibTransId="{A4CD4FB0-547F-441F-9DBA-48E73F432A24}"/>
    <dgm:cxn modelId="{A5A00374-990F-4401-BB9D-22FE6FE8780A}" type="presOf" srcId="{90043B7E-C869-48CA-A734-ED3042604A6C}" destId="{A9CADC70-BF51-42DA-9E74-C0332C3AAAA7}" srcOrd="1" destOrd="0" presId="urn:microsoft.com/office/officeart/2005/8/layout/list1"/>
    <dgm:cxn modelId="{1B0F7273-6244-444B-8CF4-34FCFAD24CBC}" srcId="{EAC350D9-68E8-4A9F-B5ED-19E06E673250}" destId="{D6B47B56-0052-4445-A8B1-AC3D2BFA1603}" srcOrd="0" destOrd="0" parTransId="{CC7C526F-081F-40AD-AF75-F896A58D8BD2}" sibTransId="{327B665D-5749-41D4-9E09-0D4C18A8FBBE}"/>
    <dgm:cxn modelId="{E012CD8D-9C1B-4F4C-A80A-B9FB1DF97262}" srcId="{91759928-1B11-4C3E-A995-5BAE515A95C1}" destId="{EAC350D9-68E8-4A9F-B5ED-19E06E673250}" srcOrd="0" destOrd="0" parTransId="{E7E8E0F2-F470-4AD6-A99F-86A8C662A24E}" sibTransId="{921AD20A-69DE-4CEB-93A2-62F178D3CE09}"/>
    <dgm:cxn modelId="{A7F6EF59-6861-4E21-B478-A51CC30C5FDE}" type="presOf" srcId="{C1445C1E-ED47-446C-82B9-8284DF322195}" destId="{02B007F2-B849-43F3-A369-9FEFF733C520}" srcOrd="0" destOrd="0" presId="urn:microsoft.com/office/officeart/2005/8/layout/list1"/>
    <dgm:cxn modelId="{90C538A6-B352-4ED6-A283-EF9DE67E2161}" type="presOf" srcId="{91759928-1B11-4C3E-A995-5BAE515A95C1}" destId="{3A0D7BB3-0795-46BE-8C69-9CA7D5CE08E6}" srcOrd="0" destOrd="0" presId="urn:microsoft.com/office/officeart/2005/8/layout/list1"/>
    <dgm:cxn modelId="{18AA7BDE-90BB-4AA1-9518-6EA30A1527D1}" type="presOf" srcId="{ED05EB88-2103-40C0-B40F-D4D595ED8AF4}" destId="{02B007F2-B849-43F3-A369-9FEFF733C520}" srcOrd="0" destOrd="1" presId="urn:microsoft.com/office/officeart/2005/8/layout/list1"/>
    <dgm:cxn modelId="{9778C72F-63FB-4F05-9470-D24444E9BDAF}" type="presOf" srcId="{A0171278-CB29-4042-AB2A-28A6E33F7CE2}" destId="{9792441D-8C68-4A6F-A2FD-B40C2747C558}" srcOrd="1" destOrd="0" presId="urn:microsoft.com/office/officeart/2005/8/layout/list1"/>
    <dgm:cxn modelId="{9ECC5FCD-DA67-43EE-8264-A7A0152BA310}" type="presOf" srcId="{90043B7E-C869-48CA-A734-ED3042604A6C}" destId="{B17884D3-70FB-4DD8-9BE4-1F13A750D72E}" srcOrd="0" destOrd="0" presId="urn:microsoft.com/office/officeart/2005/8/layout/list1"/>
    <dgm:cxn modelId="{072C163F-E61F-4AD9-9D74-982DEFB39097}" type="presParOf" srcId="{3A0D7BB3-0795-46BE-8C69-9CA7D5CE08E6}" destId="{0ECBB5C9-B6D4-4292-9651-24349A2B5780}" srcOrd="0" destOrd="0" presId="urn:microsoft.com/office/officeart/2005/8/layout/list1"/>
    <dgm:cxn modelId="{448E0811-4635-4BB8-ABB6-66FED181545A}" type="presParOf" srcId="{0ECBB5C9-B6D4-4292-9651-24349A2B5780}" destId="{D216B723-AD73-42CA-8B7C-8451DE2560C3}" srcOrd="0" destOrd="0" presId="urn:microsoft.com/office/officeart/2005/8/layout/list1"/>
    <dgm:cxn modelId="{49444A7F-E14E-4B8F-97FF-D1A957736682}" type="presParOf" srcId="{0ECBB5C9-B6D4-4292-9651-24349A2B5780}" destId="{F833498A-CEF6-47A5-9FB0-10A5058A7CD1}" srcOrd="1" destOrd="0" presId="urn:microsoft.com/office/officeart/2005/8/layout/list1"/>
    <dgm:cxn modelId="{132EFC3F-27D3-48D3-BF98-C68C15928504}" type="presParOf" srcId="{3A0D7BB3-0795-46BE-8C69-9CA7D5CE08E6}" destId="{A4044804-DF01-4213-9605-91654D180E81}" srcOrd="1" destOrd="0" presId="urn:microsoft.com/office/officeart/2005/8/layout/list1"/>
    <dgm:cxn modelId="{D2517431-6747-4279-A824-C9B6CAC1EA50}" type="presParOf" srcId="{3A0D7BB3-0795-46BE-8C69-9CA7D5CE08E6}" destId="{DB17C876-A59A-4F4B-8878-D2A9CA354BD7}" srcOrd="2" destOrd="0" presId="urn:microsoft.com/office/officeart/2005/8/layout/list1"/>
    <dgm:cxn modelId="{6A537D50-FC35-418E-92E5-2E84BFB7276D}" type="presParOf" srcId="{3A0D7BB3-0795-46BE-8C69-9CA7D5CE08E6}" destId="{8B2B6A2A-B057-423E-BB4F-9665C39FB683}" srcOrd="3" destOrd="0" presId="urn:microsoft.com/office/officeart/2005/8/layout/list1"/>
    <dgm:cxn modelId="{C8AD5D39-EB1B-4B53-AF92-6794B7A8F3D3}" type="presParOf" srcId="{3A0D7BB3-0795-46BE-8C69-9CA7D5CE08E6}" destId="{032862DE-30ED-4386-BB4B-7E1027F6B2EA}" srcOrd="4" destOrd="0" presId="urn:microsoft.com/office/officeart/2005/8/layout/list1"/>
    <dgm:cxn modelId="{4E18C2E1-B060-4513-B567-55E1C29CBC37}" type="presParOf" srcId="{032862DE-30ED-4386-BB4B-7E1027F6B2EA}" destId="{B17884D3-70FB-4DD8-9BE4-1F13A750D72E}" srcOrd="0" destOrd="0" presId="urn:microsoft.com/office/officeart/2005/8/layout/list1"/>
    <dgm:cxn modelId="{365CD450-1937-46B8-8DFF-F82027126BE3}" type="presParOf" srcId="{032862DE-30ED-4386-BB4B-7E1027F6B2EA}" destId="{A9CADC70-BF51-42DA-9E74-C0332C3AAAA7}" srcOrd="1" destOrd="0" presId="urn:microsoft.com/office/officeart/2005/8/layout/list1"/>
    <dgm:cxn modelId="{6826274E-8556-4765-80FD-C63C169F879B}" type="presParOf" srcId="{3A0D7BB3-0795-46BE-8C69-9CA7D5CE08E6}" destId="{2B42056D-CEA9-4275-822C-63BC5D7A5CF9}" srcOrd="5" destOrd="0" presId="urn:microsoft.com/office/officeart/2005/8/layout/list1"/>
    <dgm:cxn modelId="{FCC4B742-3298-49C6-9C90-B2B4DA9A1661}" type="presParOf" srcId="{3A0D7BB3-0795-46BE-8C69-9CA7D5CE08E6}" destId="{02B007F2-B849-43F3-A369-9FEFF733C520}" srcOrd="6" destOrd="0" presId="urn:microsoft.com/office/officeart/2005/8/layout/list1"/>
    <dgm:cxn modelId="{CF050CEE-12E1-4F94-828D-9BBE52B5DB70}" type="presParOf" srcId="{3A0D7BB3-0795-46BE-8C69-9CA7D5CE08E6}" destId="{C8F7815A-D425-4821-9302-C2D25498DDAB}" srcOrd="7" destOrd="0" presId="urn:microsoft.com/office/officeart/2005/8/layout/list1"/>
    <dgm:cxn modelId="{B8A11E95-E357-42F5-9C1A-1AD143E4F891}" type="presParOf" srcId="{3A0D7BB3-0795-46BE-8C69-9CA7D5CE08E6}" destId="{06EC7CE3-9F23-4369-8D20-0573857A06D1}" srcOrd="8" destOrd="0" presId="urn:microsoft.com/office/officeart/2005/8/layout/list1"/>
    <dgm:cxn modelId="{4BD0F099-1661-412E-AA3A-683EC8DD9DFB}" type="presParOf" srcId="{06EC7CE3-9F23-4369-8D20-0573857A06D1}" destId="{531A6DCB-A92E-4383-BAE8-EE338C4022C5}" srcOrd="0" destOrd="0" presId="urn:microsoft.com/office/officeart/2005/8/layout/list1"/>
    <dgm:cxn modelId="{B6FE51ED-D66D-4CBA-BBBB-48EDFFEA2F29}" type="presParOf" srcId="{06EC7CE3-9F23-4369-8D20-0573857A06D1}" destId="{9792441D-8C68-4A6F-A2FD-B40C2747C558}" srcOrd="1" destOrd="0" presId="urn:microsoft.com/office/officeart/2005/8/layout/list1"/>
    <dgm:cxn modelId="{E02692D1-80F2-4424-8286-686326279691}" type="presParOf" srcId="{3A0D7BB3-0795-46BE-8C69-9CA7D5CE08E6}" destId="{7524A006-272F-466F-8A23-A08CB1948437}" srcOrd="9" destOrd="0" presId="urn:microsoft.com/office/officeart/2005/8/layout/list1"/>
    <dgm:cxn modelId="{5DAE454F-61EB-4DBA-9A6E-8F4D33759DD5}" type="presParOf" srcId="{3A0D7BB3-0795-46BE-8C69-9CA7D5CE08E6}" destId="{169D8878-089E-49EE-B027-304801B84B69}"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5.xml><?xml version="1.0" encoding="utf-8"?>
<dgm:dataModel xmlns:dgm="http://schemas.openxmlformats.org/drawingml/2006/diagram" xmlns:a="http://schemas.openxmlformats.org/drawingml/2006/main">
  <dgm:ptLst>
    <dgm:pt modelId="{50CACF18-72B8-4D86-B253-1984AED1F750}"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03448793-A4E6-4837-A8A7-08B6DE90878E}">
      <dgm:prSet phldrT="[文本]">
        <dgm:style>
          <a:lnRef idx="2">
            <a:schemeClr val="accent3"/>
          </a:lnRef>
          <a:fillRef idx="1">
            <a:schemeClr val="lt1"/>
          </a:fillRef>
          <a:effectRef idx="0">
            <a:schemeClr val="accent3"/>
          </a:effectRef>
          <a:fontRef idx="minor">
            <a:schemeClr val="dk1"/>
          </a:fontRef>
        </dgm:style>
      </dgm:prSet>
      <dgm:spPr/>
      <dgm:t>
        <a:bodyPr/>
        <a:lstStyle/>
        <a:p>
          <a:r>
            <a:rPr lang="zh-CN" altLang="en-US" b="1" dirty="0" smtClean="0">
              <a:effectLst>
                <a:outerShdw blurRad="38100" dist="38100" dir="2700000" algn="tl">
                  <a:srgbClr val="000000">
                    <a:alpha val="43137"/>
                  </a:srgbClr>
                </a:outerShdw>
              </a:effectLst>
            </a:rPr>
            <a:t>社会实践报告的定义与构成</a:t>
          </a:r>
          <a:endParaRPr lang="zh-CN" altLang="en-US" b="1" dirty="0">
            <a:effectLst>
              <a:outerShdw blurRad="38100" dist="38100" dir="2700000" algn="tl">
                <a:srgbClr val="000000">
                  <a:alpha val="43137"/>
                </a:srgbClr>
              </a:outerShdw>
            </a:effectLst>
          </a:endParaRPr>
        </a:p>
      </dgm:t>
    </dgm:pt>
    <dgm:pt modelId="{3232B999-724C-49EF-848B-B84262505BD0}" type="parTrans" cxnId="{D45DEEBE-762E-448F-AD11-A3BB6C7E76AB}">
      <dgm:prSet/>
      <dgm:spPr/>
      <dgm:t>
        <a:bodyPr/>
        <a:lstStyle/>
        <a:p>
          <a:endParaRPr lang="zh-CN" altLang="en-US"/>
        </a:p>
      </dgm:t>
    </dgm:pt>
    <dgm:pt modelId="{EB197717-4FA1-485C-9185-5724E909554D}" type="sibTrans" cxnId="{D45DEEBE-762E-448F-AD11-A3BB6C7E76AB}">
      <dgm:prSet/>
      <dgm:spPr/>
      <dgm:t>
        <a:bodyPr/>
        <a:lstStyle/>
        <a:p>
          <a:endParaRPr lang="zh-CN" altLang="en-US"/>
        </a:p>
      </dgm:t>
    </dgm:pt>
    <dgm:pt modelId="{90160E99-DCB1-47C1-A3E3-3013159AE30E}">
      <dgm:prSet phldrT="[文本]">
        <dgm:style>
          <a:lnRef idx="0">
            <a:schemeClr val="accent3"/>
          </a:lnRef>
          <a:fillRef idx="3">
            <a:schemeClr val="accent3"/>
          </a:fillRef>
          <a:effectRef idx="3">
            <a:schemeClr val="accent3"/>
          </a:effectRef>
          <a:fontRef idx="minor">
            <a:schemeClr val="lt1"/>
          </a:fontRef>
        </dgm:style>
      </dgm:prSet>
      <dgm:spPr/>
      <dgm:t>
        <a:bodyPr/>
        <a:lstStyle/>
        <a:p>
          <a:r>
            <a:rPr lang="en-US" altLang="zh-CN" dirty="0" smtClean="0"/>
            <a:t>4.1</a:t>
          </a:r>
          <a:endParaRPr lang="zh-CN" altLang="en-US" dirty="0"/>
        </a:p>
      </dgm:t>
    </dgm:pt>
    <dgm:pt modelId="{C0513BFC-01BE-4804-A1BB-580037BD0A4D}" type="parTrans" cxnId="{4AFE69C2-0071-4977-B13C-75163FBE4E25}">
      <dgm:prSet/>
      <dgm:spPr/>
      <dgm:t>
        <a:bodyPr/>
        <a:lstStyle/>
        <a:p>
          <a:endParaRPr lang="zh-CN" altLang="en-US"/>
        </a:p>
      </dgm:t>
    </dgm:pt>
    <dgm:pt modelId="{CCADC583-ACCB-4253-8842-7E032AA96111}" type="sibTrans" cxnId="{4AFE69C2-0071-4977-B13C-75163FBE4E25}">
      <dgm:prSet/>
      <dgm:spPr/>
      <dgm:t>
        <a:bodyPr/>
        <a:lstStyle/>
        <a:p>
          <a:endParaRPr lang="zh-CN" altLang="en-US"/>
        </a:p>
      </dgm:t>
    </dgm:pt>
    <dgm:pt modelId="{A96A314A-DC39-4555-B22F-78D87EBB8650}" type="pres">
      <dgm:prSet presAssocID="{50CACF18-72B8-4D86-B253-1984AED1F750}" presName="linearFlow" presStyleCnt="0">
        <dgm:presLayoutVars>
          <dgm:dir/>
          <dgm:animLvl val="lvl"/>
          <dgm:resizeHandles val="exact"/>
        </dgm:presLayoutVars>
      </dgm:prSet>
      <dgm:spPr/>
      <dgm:t>
        <a:bodyPr/>
        <a:lstStyle/>
        <a:p>
          <a:endParaRPr lang="zh-CN" altLang="en-US"/>
        </a:p>
      </dgm:t>
    </dgm:pt>
    <dgm:pt modelId="{C1D5D2D4-D109-4819-8E54-3FE218E9AF2D}" type="pres">
      <dgm:prSet presAssocID="{90160E99-DCB1-47C1-A3E3-3013159AE30E}" presName="composite" presStyleCnt="0"/>
      <dgm:spPr/>
    </dgm:pt>
    <dgm:pt modelId="{30CB5BAC-014E-42FD-B8E3-F7743A04CD11}" type="pres">
      <dgm:prSet presAssocID="{90160E99-DCB1-47C1-A3E3-3013159AE30E}" presName="parentText" presStyleLbl="alignNode1" presStyleIdx="0" presStyleCnt="1">
        <dgm:presLayoutVars>
          <dgm:chMax val="1"/>
          <dgm:bulletEnabled val="1"/>
        </dgm:presLayoutVars>
      </dgm:prSet>
      <dgm:spPr/>
      <dgm:t>
        <a:bodyPr/>
        <a:lstStyle/>
        <a:p>
          <a:endParaRPr lang="zh-CN" altLang="en-US"/>
        </a:p>
      </dgm:t>
    </dgm:pt>
    <dgm:pt modelId="{652A71CC-6C22-4A31-AEB8-E5E75F6EAE11}" type="pres">
      <dgm:prSet presAssocID="{90160E99-DCB1-47C1-A3E3-3013159AE30E}" presName="descendantText" presStyleLbl="alignAcc1" presStyleIdx="0" presStyleCnt="1">
        <dgm:presLayoutVars>
          <dgm:bulletEnabled val="1"/>
        </dgm:presLayoutVars>
      </dgm:prSet>
      <dgm:spPr/>
      <dgm:t>
        <a:bodyPr/>
        <a:lstStyle/>
        <a:p>
          <a:endParaRPr lang="zh-CN" altLang="en-US"/>
        </a:p>
      </dgm:t>
    </dgm:pt>
  </dgm:ptLst>
  <dgm:cxnLst>
    <dgm:cxn modelId="{D45DEEBE-762E-448F-AD11-A3BB6C7E76AB}" srcId="{90160E99-DCB1-47C1-A3E3-3013159AE30E}" destId="{03448793-A4E6-4837-A8A7-08B6DE90878E}" srcOrd="0" destOrd="0" parTransId="{3232B999-724C-49EF-848B-B84262505BD0}" sibTransId="{EB197717-4FA1-485C-9185-5724E909554D}"/>
    <dgm:cxn modelId="{4BD75ADF-2B77-4EC4-85FF-470E69E05DC9}" type="presOf" srcId="{90160E99-DCB1-47C1-A3E3-3013159AE30E}" destId="{30CB5BAC-014E-42FD-B8E3-F7743A04CD11}" srcOrd="0" destOrd="0" presId="urn:microsoft.com/office/officeart/2005/8/layout/chevron2"/>
    <dgm:cxn modelId="{979F0456-07CB-4155-B2AD-34E701E6AD62}" type="presOf" srcId="{50CACF18-72B8-4D86-B253-1984AED1F750}" destId="{A96A314A-DC39-4555-B22F-78D87EBB8650}" srcOrd="0" destOrd="0" presId="urn:microsoft.com/office/officeart/2005/8/layout/chevron2"/>
    <dgm:cxn modelId="{7E89BDCE-7E78-4059-BBA1-C77FD5BAB90F}" type="presOf" srcId="{03448793-A4E6-4837-A8A7-08B6DE90878E}" destId="{652A71CC-6C22-4A31-AEB8-E5E75F6EAE11}" srcOrd="0" destOrd="0" presId="urn:microsoft.com/office/officeart/2005/8/layout/chevron2"/>
    <dgm:cxn modelId="{4AFE69C2-0071-4977-B13C-75163FBE4E25}" srcId="{50CACF18-72B8-4D86-B253-1984AED1F750}" destId="{90160E99-DCB1-47C1-A3E3-3013159AE30E}" srcOrd="0" destOrd="0" parTransId="{C0513BFC-01BE-4804-A1BB-580037BD0A4D}" sibTransId="{CCADC583-ACCB-4253-8842-7E032AA96111}"/>
    <dgm:cxn modelId="{365860A7-AD17-4C14-8699-F6F3BAA77AFA}" type="presParOf" srcId="{A96A314A-DC39-4555-B22F-78D87EBB8650}" destId="{C1D5D2D4-D109-4819-8E54-3FE218E9AF2D}" srcOrd="0" destOrd="0" presId="urn:microsoft.com/office/officeart/2005/8/layout/chevron2"/>
    <dgm:cxn modelId="{55D06D11-D488-42D0-BBE8-69F9806EB331}" type="presParOf" srcId="{C1D5D2D4-D109-4819-8E54-3FE218E9AF2D}" destId="{30CB5BAC-014E-42FD-B8E3-F7743A04CD11}" srcOrd="0" destOrd="0" presId="urn:microsoft.com/office/officeart/2005/8/layout/chevron2"/>
    <dgm:cxn modelId="{A9986ED3-200B-4671-8A05-FEA93C2A86AE}" type="presParOf" srcId="{C1D5D2D4-D109-4819-8E54-3FE218E9AF2D}" destId="{652A71CC-6C22-4A31-AEB8-E5E75F6EAE11}" srcOrd="1" destOrd="0" presId="urn:microsoft.com/office/officeart/2005/8/layout/chevron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6.xml><?xml version="1.0" encoding="utf-8"?>
<dgm:dataModel xmlns:dgm="http://schemas.openxmlformats.org/drawingml/2006/diagram" xmlns:a="http://schemas.openxmlformats.org/drawingml/2006/main">
  <dgm:ptLst>
    <dgm:pt modelId="{C5CD8890-4D54-4FDD-8F65-66FC2CF7D2DE}" type="doc">
      <dgm:prSet loTypeId="urn:microsoft.com/office/officeart/2009/layout/CircleArrowProcess" loCatId="process" qsTypeId="urn:microsoft.com/office/officeart/2005/8/quickstyle/simple5" qsCatId="simple" csTypeId="urn:microsoft.com/office/officeart/2005/8/colors/colorful1" csCatId="colorful" phldr="1"/>
      <dgm:spPr/>
      <dgm:t>
        <a:bodyPr/>
        <a:lstStyle/>
        <a:p>
          <a:endParaRPr lang="zh-CN" altLang="en-US"/>
        </a:p>
      </dgm:t>
    </dgm:pt>
    <dgm:pt modelId="{77DBC8BC-B613-4177-9A2C-62E87F803639}">
      <dgm:prSet phldrT="[文本]" custT="1"/>
      <dgm:spPr/>
      <dgm:t>
        <a:bodyPr/>
        <a:lstStyle/>
        <a:p>
          <a:r>
            <a:rPr lang="zh-CN" altLang="en-US" sz="1600" b="1" dirty="0" smtClean="0">
              <a:latin typeface="微软雅黑" panose="020B0503020204020204" pitchFamily="34" charset="-122"/>
              <a:ea typeface="微软雅黑" panose="020B0503020204020204" pitchFamily="34" charset="-122"/>
            </a:rPr>
            <a:t>收集资料</a:t>
          </a:r>
          <a:endParaRPr lang="zh-CN" altLang="en-US" sz="1600" b="1" dirty="0">
            <a:latin typeface="微软雅黑" panose="020B0503020204020204" pitchFamily="34" charset="-122"/>
            <a:ea typeface="微软雅黑" panose="020B0503020204020204" pitchFamily="34" charset="-122"/>
          </a:endParaRPr>
        </a:p>
      </dgm:t>
    </dgm:pt>
    <dgm:pt modelId="{040D2D98-C82B-4863-A69C-1473B04686D1}" type="parTrans" cxnId="{EA976C0D-3BA3-4280-9D36-E18C1CB3BD31}">
      <dgm:prSet/>
      <dgm:spPr/>
      <dgm:t>
        <a:bodyPr/>
        <a:lstStyle/>
        <a:p>
          <a:endParaRPr lang="zh-CN" altLang="en-US"/>
        </a:p>
      </dgm:t>
    </dgm:pt>
    <dgm:pt modelId="{33B85715-954A-4895-9E64-465FD3F741EE}" type="sibTrans" cxnId="{EA976C0D-3BA3-4280-9D36-E18C1CB3BD31}">
      <dgm:prSet/>
      <dgm:spPr/>
      <dgm:t>
        <a:bodyPr/>
        <a:lstStyle/>
        <a:p>
          <a:endParaRPr lang="zh-CN" altLang="en-US"/>
        </a:p>
      </dgm:t>
    </dgm:pt>
    <dgm:pt modelId="{1814D96D-CC33-4DF1-81BB-69E150F62C4B}">
      <dgm:prSet phldrT="[文本]" custT="1">
        <dgm:style>
          <a:lnRef idx="2">
            <a:schemeClr val="accent2"/>
          </a:lnRef>
          <a:fillRef idx="1">
            <a:schemeClr val="lt1"/>
          </a:fillRef>
          <a:effectRef idx="0">
            <a:schemeClr val="accent2"/>
          </a:effectRef>
          <a:fontRef idx="minor">
            <a:schemeClr val="dk1"/>
          </a:fontRef>
        </dgm:style>
      </dgm:prSet>
      <dgm:spPr/>
      <dgm:t>
        <a:bodyPr/>
        <a:lstStyle/>
        <a:p>
          <a:r>
            <a:rPr lang="zh-CN" altLang="en-US" sz="1600" dirty="0" smtClean="0"/>
            <a:t>资料是撰写实践报告的基础。收集资料的途径主要有：通过实地调查、社会实践或实习等渠道获得；从校内外图书馆、资料室已有的资料中查找。</a:t>
          </a:r>
          <a:endParaRPr lang="zh-CN" altLang="en-US" sz="1600" dirty="0"/>
        </a:p>
      </dgm:t>
    </dgm:pt>
    <dgm:pt modelId="{F81D7346-A58D-48A5-9C59-64E6746963C0}" type="parTrans" cxnId="{B4C2A45B-6D55-46EF-983E-7D1E9D4AF66C}">
      <dgm:prSet/>
      <dgm:spPr/>
      <dgm:t>
        <a:bodyPr/>
        <a:lstStyle/>
        <a:p>
          <a:endParaRPr lang="zh-CN" altLang="en-US"/>
        </a:p>
      </dgm:t>
    </dgm:pt>
    <dgm:pt modelId="{9163F604-B692-4615-8F4F-FB2384788C46}" type="sibTrans" cxnId="{B4C2A45B-6D55-46EF-983E-7D1E9D4AF66C}">
      <dgm:prSet/>
      <dgm:spPr/>
      <dgm:t>
        <a:bodyPr/>
        <a:lstStyle/>
        <a:p>
          <a:endParaRPr lang="zh-CN" altLang="en-US"/>
        </a:p>
      </dgm:t>
    </dgm:pt>
    <dgm:pt modelId="{5D2DF639-E31F-4EA6-9111-60B9FDB6060B}">
      <dgm:prSet phldrT="[文本]" custT="1"/>
      <dgm:spPr/>
      <dgm:t>
        <a:bodyPr/>
        <a:lstStyle/>
        <a:p>
          <a:r>
            <a:rPr lang="zh-CN" altLang="en-US" sz="1600" b="1" dirty="0" smtClean="0">
              <a:effectLst/>
              <a:latin typeface="微软雅黑" panose="020B0503020204020204" pitchFamily="34" charset="-122"/>
              <a:ea typeface="微软雅黑" panose="020B0503020204020204" pitchFamily="34" charset="-122"/>
            </a:rPr>
            <a:t>拟订报告提纲</a:t>
          </a:r>
          <a:endParaRPr lang="zh-CN" altLang="en-US" sz="1600" b="1" dirty="0">
            <a:effectLst/>
            <a:latin typeface="微软雅黑" panose="020B0503020204020204" pitchFamily="34" charset="-122"/>
            <a:ea typeface="微软雅黑" panose="020B0503020204020204" pitchFamily="34" charset="-122"/>
          </a:endParaRPr>
        </a:p>
      </dgm:t>
    </dgm:pt>
    <dgm:pt modelId="{EDAE0845-BBE0-4CDA-8479-CC1CFAAE194C}" type="parTrans" cxnId="{5E6DC9CB-5FBF-4C25-83B5-7EFF7148936A}">
      <dgm:prSet/>
      <dgm:spPr/>
      <dgm:t>
        <a:bodyPr/>
        <a:lstStyle/>
        <a:p>
          <a:endParaRPr lang="zh-CN" altLang="en-US"/>
        </a:p>
      </dgm:t>
    </dgm:pt>
    <dgm:pt modelId="{9E22739F-FDEB-439E-9161-7F05DFB2E1F0}" type="sibTrans" cxnId="{5E6DC9CB-5FBF-4C25-83B5-7EFF7148936A}">
      <dgm:prSet/>
      <dgm:spPr/>
      <dgm:t>
        <a:bodyPr/>
        <a:lstStyle/>
        <a:p>
          <a:endParaRPr lang="zh-CN" altLang="en-US"/>
        </a:p>
      </dgm:t>
    </dgm:pt>
    <dgm:pt modelId="{F8CD7781-5BF1-43E0-9F43-9275E9FB24CC}">
      <dgm:prSet phldrT="[文本]" custT="1">
        <dgm:style>
          <a:lnRef idx="2">
            <a:schemeClr val="accent3"/>
          </a:lnRef>
          <a:fillRef idx="1">
            <a:schemeClr val="lt1"/>
          </a:fillRef>
          <a:effectRef idx="0">
            <a:schemeClr val="accent3"/>
          </a:effectRef>
          <a:fontRef idx="minor">
            <a:schemeClr val="dk1"/>
          </a:fontRef>
        </dgm:style>
      </dgm:prSet>
      <dgm:spPr/>
      <dgm:t>
        <a:bodyPr/>
        <a:lstStyle/>
        <a:p>
          <a:r>
            <a:rPr lang="zh-CN" altLang="en-US" sz="1600" dirty="0" smtClean="0"/>
            <a:t>拟订报告提纲是作者动笔行文前的必要准备。根据报告主题的需要拟订该文结构框架和体系。我们在起草报告提纲后，可请指导教师审阅修改。</a:t>
          </a:r>
          <a:endParaRPr lang="zh-CN" altLang="en-US" sz="1600" dirty="0"/>
        </a:p>
      </dgm:t>
    </dgm:pt>
    <dgm:pt modelId="{7AE373DD-7AA7-4247-99EC-0F7897C722FB}" type="parTrans" cxnId="{D0720EC0-8550-4FB0-A064-0AC3113CBFE2}">
      <dgm:prSet/>
      <dgm:spPr/>
      <dgm:t>
        <a:bodyPr/>
        <a:lstStyle/>
        <a:p>
          <a:endParaRPr lang="zh-CN" altLang="en-US"/>
        </a:p>
      </dgm:t>
    </dgm:pt>
    <dgm:pt modelId="{CCDE72AD-ADCA-48AF-80A6-951A94EBE6E3}" type="sibTrans" cxnId="{D0720EC0-8550-4FB0-A064-0AC3113CBFE2}">
      <dgm:prSet/>
      <dgm:spPr/>
      <dgm:t>
        <a:bodyPr/>
        <a:lstStyle/>
        <a:p>
          <a:endParaRPr lang="zh-CN" altLang="en-US"/>
        </a:p>
      </dgm:t>
    </dgm:pt>
    <dgm:pt modelId="{32D72D81-7EA4-470B-820A-08AC0EFA35CE}">
      <dgm:prSet phldrT="[文本]" custT="1"/>
      <dgm:spPr/>
      <dgm:t>
        <a:bodyPr/>
        <a:lstStyle/>
        <a:p>
          <a:r>
            <a:rPr lang="zh-CN" altLang="en-US" sz="1600" b="1" dirty="0" smtClean="0">
              <a:latin typeface="微软雅黑" panose="020B0503020204020204" pitchFamily="34" charset="-122"/>
              <a:ea typeface="微软雅黑" panose="020B0503020204020204" pitchFamily="34" charset="-122"/>
            </a:rPr>
            <a:t>起草</a:t>
          </a:r>
          <a:endParaRPr lang="zh-CN" altLang="en-US" sz="1600" b="1" dirty="0">
            <a:latin typeface="微软雅黑" panose="020B0503020204020204" pitchFamily="34" charset="-122"/>
            <a:ea typeface="微软雅黑" panose="020B0503020204020204" pitchFamily="34" charset="-122"/>
          </a:endParaRPr>
        </a:p>
      </dgm:t>
    </dgm:pt>
    <dgm:pt modelId="{79FD84CE-2B2B-4959-9945-30A7188D7853}" type="parTrans" cxnId="{C5B90BDF-DE73-4A9A-ACCC-AEDDEA452A61}">
      <dgm:prSet/>
      <dgm:spPr/>
      <dgm:t>
        <a:bodyPr/>
        <a:lstStyle/>
        <a:p>
          <a:endParaRPr lang="zh-CN" altLang="en-US"/>
        </a:p>
      </dgm:t>
    </dgm:pt>
    <dgm:pt modelId="{09BB4593-43FF-40F7-9A32-AD0D5876AB96}" type="sibTrans" cxnId="{C5B90BDF-DE73-4A9A-ACCC-AEDDEA452A61}">
      <dgm:prSet/>
      <dgm:spPr/>
      <dgm:t>
        <a:bodyPr/>
        <a:lstStyle/>
        <a:p>
          <a:endParaRPr lang="zh-CN" altLang="en-US"/>
        </a:p>
      </dgm:t>
    </dgm:pt>
    <dgm:pt modelId="{80E1D878-E273-433F-8951-C0FB352BB518}">
      <dgm:prSet phldrT="[文本]" custT="1">
        <dgm:style>
          <a:lnRef idx="2">
            <a:schemeClr val="accent4"/>
          </a:lnRef>
          <a:fillRef idx="1">
            <a:schemeClr val="lt1"/>
          </a:fillRef>
          <a:effectRef idx="0">
            <a:schemeClr val="accent4"/>
          </a:effectRef>
          <a:fontRef idx="minor">
            <a:schemeClr val="dk1"/>
          </a:fontRef>
        </dgm:style>
      </dgm:prSet>
      <dgm:spPr/>
      <dgm:t>
        <a:bodyPr/>
        <a:lstStyle/>
        <a:p>
          <a:r>
            <a:rPr lang="zh-CN" altLang="en-US" sz="1600" dirty="0" smtClean="0"/>
            <a:t>报告提纲确定后，可以动手撰写实践报告的初稿。在起草时应尽量做到“纲举目张、顺理成章、详略得当、井然有序”。</a:t>
          </a:r>
          <a:endParaRPr lang="zh-CN" altLang="en-US" sz="1600" dirty="0"/>
        </a:p>
      </dgm:t>
    </dgm:pt>
    <dgm:pt modelId="{97912CFA-58EF-4EBA-8CEE-E0F9D544DCB2}" type="parTrans" cxnId="{C23372FB-0824-43ED-A498-88160933FF7D}">
      <dgm:prSet/>
      <dgm:spPr/>
      <dgm:t>
        <a:bodyPr/>
        <a:lstStyle/>
        <a:p>
          <a:endParaRPr lang="zh-CN" altLang="en-US"/>
        </a:p>
      </dgm:t>
    </dgm:pt>
    <dgm:pt modelId="{62922446-9349-4DE5-9960-24D98DE09212}" type="sibTrans" cxnId="{C23372FB-0824-43ED-A498-88160933FF7D}">
      <dgm:prSet/>
      <dgm:spPr/>
      <dgm:t>
        <a:bodyPr/>
        <a:lstStyle/>
        <a:p>
          <a:endParaRPr lang="zh-CN" altLang="en-US"/>
        </a:p>
      </dgm:t>
    </dgm:pt>
    <dgm:pt modelId="{0233EBCB-4E4F-4D65-9A9E-B826D8F0B544}">
      <dgm:prSet phldrT="[文本]" custT="1"/>
      <dgm:spPr/>
      <dgm:t>
        <a:bodyPr/>
        <a:lstStyle/>
        <a:p>
          <a:r>
            <a:rPr lang="zh-CN" altLang="en-US" sz="1600" b="1" dirty="0" smtClean="0">
              <a:latin typeface="微软雅黑" panose="020B0503020204020204" pitchFamily="34" charset="-122"/>
              <a:ea typeface="微软雅黑" panose="020B0503020204020204" pitchFamily="34" charset="-122"/>
            </a:rPr>
            <a:t>修改、定稿</a:t>
          </a:r>
          <a:endParaRPr lang="zh-CN" altLang="en-US" sz="1600" b="1" dirty="0">
            <a:latin typeface="微软雅黑" panose="020B0503020204020204" pitchFamily="34" charset="-122"/>
            <a:ea typeface="微软雅黑" panose="020B0503020204020204" pitchFamily="34" charset="-122"/>
          </a:endParaRPr>
        </a:p>
      </dgm:t>
    </dgm:pt>
    <dgm:pt modelId="{F9AE204B-58BE-4E83-BB79-C737DC1B0695}" type="parTrans" cxnId="{F28732FA-0F05-4DFB-81F7-D14AE5B6F335}">
      <dgm:prSet/>
      <dgm:spPr/>
      <dgm:t>
        <a:bodyPr/>
        <a:lstStyle/>
        <a:p>
          <a:endParaRPr lang="zh-CN" altLang="en-US"/>
        </a:p>
      </dgm:t>
    </dgm:pt>
    <dgm:pt modelId="{1D6E902A-256B-48F1-B629-979603294A8E}" type="sibTrans" cxnId="{F28732FA-0F05-4DFB-81F7-D14AE5B6F335}">
      <dgm:prSet/>
      <dgm:spPr/>
      <dgm:t>
        <a:bodyPr/>
        <a:lstStyle/>
        <a:p>
          <a:endParaRPr lang="zh-CN" altLang="en-US"/>
        </a:p>
      </dgm:t>
    </dgm:pt>
    <dgm:pt modelId="{BF286859-D5C5-463B-8A5A-041A78582A03}">
      <dgm:prSet custT="1">
        <dgm:style>
          <a:lnRef idx="2">
            <a:schemeClr val="accent5"/>
          </a:lnRef>
          <a:fillRef idx="1">
            <a:schemeClr val="lt1"/>
          </a:fillRef>
          <a:effectRef idx="0">
            <a:schemeClr val="accent5"/>
          </a:effectRef>
          <a:fontRef idx="minor">
            <a:schemeClr val="dk1"/>
          </a:fontRef>
        </dgm:style>
      </dgm:prSet>
      <dgm:spPr/>
      <dgm:t>
        <a:bodyPr/>
        <a:lstStyle/>
        <a:p>
          <a:r>
            <a:rPr lang="zh-CN" altLang="en-US" sz="1600" dirty="0" smtClean="0"/>
            <a:t>报告初稿写之后，需要改正草稿中的缺点或错误，因此应反复推敲修改后，才能定稿。</a:t>
          </a:r>
          <a:endParaRPr lang="zh-CN" altLang="en-US" sz="1600" dirty="0"/>
        </a:p>
      </dgm:t>
    </dgm:pt>
    <dgm:pt modelId="{907238FF-DB99-4082-809A-EAFA82059D25}" type="parTrans" cxnId="{11B555B8-0956-4C0F-A5B4-5E82E2B36B04}">
      <dgm:prSet/>
      <dgm:spPr/>
      <dgm:t>
        <a:bodyPr/>
        <a:lstStyle/>
        <a:p>
          <a:endParaRPr lang="zh-CN" altLang="en-US"/>
        </a:p>
      </dgm:t>
    </dgm:pt>
    <dgm:pt modelId="{53B16DA9-210A-453B-9E65-82F180270A90}" type="sibTrans" cxnId="{11B555B8-0956-4C0F-A5B4-5E82E2B36B04}">
      <dgm:prSet/>
      <dgm:spPr/>
      <dgm:t>
        <a:bodyPr/>
        <a:lstStyle/>
        <a:p>
          <a:endParaRPr lang="zh-CN" altLang="en-US"/>
        </a:p>
      </dgm:t>
    </dgm:pt>
    <dgm:pt modelId="{7AE3B0D9-EE9D-4D79-9D3F-F1A2CB1C2E41}" type="pres">
      <dgm:prSet presAssocID="{C5CD8890-4D54-4FDD-8F65-66FC2CF7D2DE}" presName="Name0" presStyleCnt="0">
        <dgm:presLayoutVars>
          <dgm:chMax val="7"/>
          <dgm:chPref val="7"/>
          <dgm:dir/>
          <dgm:animLvl val="lvl"/>
        </dgm:presLayoutVars>
      </dgm:prSet>
      <dgm:spPr/>
      <dgm:t>
        <a:bodyPr/>
        <a:lstStyle/>
        <a:p>
          <a:endParaRPr lang="zh-CN" altLang="en-US"/>
        </a:p>
      </dgm:t>
    </dgm:pt>
    <dgm:pt modelId="{1E061BAC-9EC5-4B6D-819A-E7CB6D956E0B}" type="pres">
      <dgm:prSet presAssocID="{77DBC8BC-B613-4177-9A2C-62E87F803639}" presName="Accent1" presStyleCnt="0"/>
      <dgm:spPr/>
    </dgm:pt>
    <dgm:pt modelId="{F8CDAE86-40E5-4A18-BC32-833EBA90ED28}" type="pres">
      <dgm:prSet presAssocID="{77DBC8BC-B613-4177-9A2C-62E87F803639}" presName="Accent" presStyleLbl="node1" presStyleIdx="0" presStyleCnt="4" custLinFactNeighborX="63256"/>
      <dgm:spPr/>
    </dgm:pt>
    <dgm:pt modelId="{A2932EFF-E5DB-40AA-BF94-C739983FF150}" type="pres">
      <dgm:prSet presAssocID="{77DBC8BC-B613-4177-9A2C-62E87F803639}" presName="Child1" presStyleLbl="revTx" presStyleIdx="0" presStyleCnt="8" custScaleX="292865" custScaleY="178780" custLinFactX="98398" custLinFactNeighborX="100000" custLinFactNeighborY="-5321">
        <dgm:presLayoutVars>
          <dgm:chMax val="0"/>
          <dgm:chPref val="0"/>
          <dgm:bulletEnabled val="1"/>
        </dgm:presLayoutVars>
      </dgm:prSet>
      <dgm:spPr>
        <a:prstGeom prst="roundRect">
          <a:avLst/>
        </a:prstGeom>
      </dgm:spPr>
      <dgm:t>
        <a:bodyPr/>
        <a:lstStyle/>
        <a:p>
          <a:endParaRPr lang="zh-CN" altLang="en-US"/>
        </a:p>
      </dgm:t>
    </dgm:pt>
    <dgm:pt modelId="{9FCC380B-CAB0-49A6-880E-29B1174B0C5D}" type="pres">
      <dgm:prSet presAssocID="{77DBC8BC-B613-4177-9A2C-62E87F803639}" presName="Parent1" presStyleLbl="revTx" presStyleIdx="1" presStyleCnt="8" custLinFactX="13383" custLinFactNeighborX="100000">
        <dgm:presLayoutVars>
          <dgm:chMax val="1"/>
          <dgm:chPref val="1"/>
          <dgm:bulletEnabled val="1"/>
        </dgm:presLayoutVars>
      </dgm:prSet>
      <dgm:spPr/>
      <dgm:t>
        <a:bodyPr/>
        <a:lstStyle/>
        <a:p>
          <a:endParaRPr lang="zh-CN" altLang="en-US"/>
        </a:p>
      </dgm:t>
    </dgm:pt>
    <dgm:pt modelId="{B669B049-639A-4D72-B3E6-34DA1CF02C26}" type="pres">
      <dgm:prSet presAssocID="{5D2DF639-E31F-4EA6-9111-60B9FDB6060B}" presName="Accent2" presStyleCnt="0"/>
      <dgm:spPr/>
    </dgm:pt>
    <dgm:pt modelId="{B7732E25-68B2-4A78-8E25-F1C11189DDED}" type="pres">
      <dgm:prSet presAssocID="{5D2DF639-E31F-4EA6-9111-60B9FDB6060B}" presName="Accent" presStyleLbl="node1" presStyleIdx="1" presStyleCnt="4" custLinFactNeighborX="63256"/>
      <dgm:spPr/>
    </dgm:pt>
    <dgm:pt modelId="{00B6C829-1E65-4693-9EA6-F10E05ED14E3}" type="pres">
      <dgm:prSet presAssocID="{5D2DF639-E31F-4EA6-9111-60B9FDB6060B}" presName="Child2" presStyleLbl="revTx" presStyleIdx="2" presStyleCnt="8" custScaleX="291989" custScaleY="223826" custLinFactX="-100000" custLinFactNeighborX="-151112" custLinFactNeighborY="15129">
        <dgm:presLayoutVars>
          <dgm:chMax val="0"/>
          <dgm:chPref val="0"/>
          <dgm:bulletEnabled val="1"/>
        </dgm:presLayoutVars>
      </dgm:prSet>
      <dgm:spPr>
        <a:prstGeom prst="roundRect">
          <a:avLst/>
        </a:prstGeom>
      </dgm:spPr>
      <dgm:t>
        <a:bodyPr/>
        <a:lstStyle/>
        <a:p>
          <a:endParaRPr lang="zh-CN" altLang="en-US"/>
        </a:p>
      </dgm:t>
    </dgm:pt>
    <dgm:pt modelId="{796D291B-F905-4767-97AA-DB3F56C6381A}" type="pres">
      <dgm:prSet presAssocID="{5D2DF639-E31F-4EA6-9111-60B9FDB6060B}" presName="Parent2" presStyleLbl="revTx" presStyleIdx="3" presStyleCnt="8" custLinFactX="13383" custLinFactNeighborX="100000">
        <dgm:presLayoutVars>
          <dgm:chMax val="1"/>
          <dgm:chPref val="1"/>
          <dgm:bulletEnabled val="1"/>
        </dgm:presLayoutVars>
      </dgm:prSet>
      <dgm:spPr/>
      <dgm:t>
        <a:bodyPr/>
        <a:lstStyle/>
        <a:p>
          <a:endParaRPr lang="zh-CN" altLang="en-US"/>
        </a:p>
      </dgm:t>
    </dgm:pt>
    <dgm:pt modelId="{935FAE76-B608-46AF-A971-2B3333FD67CC}" type="pres">
      <dgm:prSet presAssocID="{32D72D81-7EA4-470B-820A-08AC0EFA35CE}" presName="Accent3" presStyleCnt="0"/>
      <dgm:spPr/>
    </dgm:pt>
    <dgm:pt modelId="{DCF8D522-3964-49D5-BB76-A14A5888AB08}" type="pres">
      <dgm:prSet presAssocID="{32D72D81-7EA4-470B-820A-08AC0EFA35CE}" presName="Accent" presStyleLbl="node1" presStyleIdx="2" presStyleCnt="4" custLinFactNeighborX="63256"/>
      <dgm:spPr/>
    </dgm:pt>
    <dgm:pt modelId="{27AB1F50-0321-4FA9-A211-7E56F8D23F93}" type="pres">
      <dgm:prSet presAssocID="{32D72D81-7EA4-470B-820A-08AC0EFA35CE}" presName="Child3" presStyleLbl="revTx" presStyleIdx="4" presStyleCnt="8" custScaleX="293061" custScaleY="186593" custLinFactX="98300" custLinFactNeighborX="100000">
        <dgm:presLayoutVars>
          <dgm:chMax val="0"/>
          <dgm:chPref val="0"/>
          <dgm:bulletEnabled val="1"/>
        </dgm:presLayoutVars>
      </dgm:prSet>
      <dgm:spPr>
        <a:prstGeom prst="roundRect">
          <a:avLst/>
        </a:prstGeom>
      </dgm:spPr>
      <dgm:t>
        <a:bodyPr/>
        <a:lstStyle/>
        <a:p>
          <a:endParaRPr lang="zh-CN" altLang="en-US"/>
        </a:p>
      </dgm:t>
    </dgm:pt>
    <dgm:pt modelId="{ED91A1F8-37DF-46E8-B609-34EC6BCEC012}" type="pres">
      <dgm:prSet presAssocID="{32D72D81-7EA4-470B-820A-08AC0EFA35CE}" presName="Parent3" presStyleLbl="revTx" presStyleIdx="5" presStyleCnt="8" custLinFactX="13383" custLinFactNeighborX="100000">
        <dgm:presLayoutVars>
          <dgm:chMax val="1"/>
          <dgm:chPref val="1"/>
          <dgm:bulletEnabled val="1"/>
        </dgm:presLayoutVars>
      </dgm:prSet>
      <dgm:spPr/>
      <dgm:t>
        <a:bodyPr/>
        <a:lstStyle/>
        <a:p>
          <a:endParaRPr lang="zh-CN" altLang="en-US"/>
        </a:p>
      </dgm:t>
    </dgm:pt>
    <dgm:pt modelId="{12E6F7CF-9779-41E9-925B-FF6C68B9FED1}" type="pres">
      <dgm:prSet presAssocID="{0233EBCB-4E4F-4D65-9A9E-B826D8F0B544}" presName="Accent4" presStyleCnt="0"/>
      <dgm:spPr/>
    </dgm:pt>
    <dgm:pt modelId="{652EF05C-57B3-4FB4-8BC5-8D18859B0206}" type="pres">
      <dgm:prSet presAssocID="{0233EBCB-4E4F-4D65-9A9E-B826D8F0B544}" presName="Accent" presStyleLbl="node1" presStyleIdx="3" presStyleCnt="4" custLinFactNeighborX="73650"/>
      <dgm:spPr/>
    </dgm:pt>
    <dgm:pt modelId="{C442E8DF-273E-4990-8F8C-1964C2C0FC6B}" type="pres">
      <dgm:prSet presAssocID="{0233EBCB-4E4F-4D65-9A9E-B826D8F0B544}" presName="Child4" presStyleLbl="revTx" presStyleIdx="6" presStyleCnt="8" custScaleX="289515" custScaleY="162612" custLinFactX="-100000" custLinFactNeighborX="-151056">
        <dgm:presLayoutVars>
          <dgm:chMax val="0"/>
          <dgm:chPref val="0"/>
          <dgm:bulletEnabled val="1"/>
        </dgm:presLayoutVars>
      </dgm:prSet>
      <dgm:spPr>
        <a:prstGeom prst="roundRect">
          <a:avLst/>
        </a:prstGeom>
      </dgm:spPr>
      <dgm:t>
        <a:bodyPr/>
        <a:lstStyle/>
        <a:p>
          <a:endParaRPr lang="zh-CN" altLang="en-US"/>
        </a:p>
      </dgm:t>
    </dgm:pt>
    <dgm:pt modelId="{0C203D13-096C-4D99-B903-C1327B42BC5D}" type="pres">
      <dgm:prSet presAssocID="{0233EBCB-4E4F-4D65-9A9E-B826D8F0B544}" presName="Parent4" presStyleLbl="revTx" presStyleIdx="7" presStyleCnt="8" custScaleX="76932" custLinFactX="13383" custLinFactNeighborX="100000">
        <dgm:presLayoutVars>
          <dgm:chMax val="1"/>
          <dgm:chPref val="1"/>
          <dgm:bulletEnabled val="1"/>
        </dgm:presLayoutVars>
      </dgm:prSet>
      <dgm:spPr/>
      <dgm:t>
        <a:bodyPr/>
        <a:lstStyle/>
        <a:p>
          <a:endParaRPr lang="zh-CN" altLang="en-US"/>
        </a:p>
      </dgm:t>
    </dgm:pt>
  </dgm:ptLst>
  <dgm:cxnLst>
    <dgm:cxn modelId="{11B555B8-0956-4C0F-A5B4-5E82E2B36B04}" srcId="{0233EBCB-4E4F-4D65-9A9E-B826D8F0B544}" destId="{BF286859-D5C5-463B-8A5A-041A78582A03}" srcOrd="0" destOrd="0" parTransId="{907238FF-DB99-4082-809A-EAFA82059D25}" sibTransId="{53B16DA9-210A-453B-9E65-82F180270A90}"/>
    <dgm:cxn modelId="{5E6DC9CB-5FBF-4C25-83B5-7EFF7148936A}" srcId="{C5CD8890-4D54-4FDD-8F65-66FC2CF7D2DE}" destId="{5D2DF639-E31F-4EA6-9111-60B9FDB6060B}" srcOrd="1" destOrd="0" parTransId="{EDAE0845-BBE0-4CDA-8479-CC1CFAAE194C}" sibTransId="{9E22739F-FDEB-439E-9161-7F05DFB2E1F0}"/>
    <dgm:cxn modelId="{F28732FA-0F05-4DFB-81F7-D14AE5B6F335}" srcId="{C5CD8890-4D54-4FDD-8F65-66FC2CF7D2DE}" destId="{0233EBCB-4E4F-4D65-9A9E-B826D8F0B544}" srcOrd="3" destOrd="0" parTransId="{F9AE204B-58BE-4E83-BB79-C737DC1B0695}" sibTransId="{1D6E902A-256B-48F1-B629-979603294A8E}"/>
    <dgm:cxn modelId="{B4C2A45B-6D55-46EF-983E-7D1E9D4AF66C}" srcId="{77DBC8BC-B613-4177-9A2C-62E87F803639}" destId="{1814D96D-CC33-4DF1-81BB-69E150F62C4B}" srcOrd="0" destOrd="0" parTransId="{F81D7346-A58D-48A5-9C59-64E6746963C0}" sibTransId="{9163F604-B692-4615-8F4F-FB2384788C46}"/>
    <dgm:cxn modelId="{450F772E-3616-4AE1-AB95-DDE93005CCF2}" type="presOf" srcId="{80E1D878-E273-433F-8951-C0FB352BB518}" destId="{27AB1F50-0321-4FA9-A211-7E56F8D23F93}" srcOrd="0" destOrd="0" presId="urn:microsoft.com/office/officeart/2009/layout/CircleArrowProcess"/>
    <dgm:cxn modelId="{C23372FB-0824-43ED-A498-88160933FF7D}" srcId="{32D72D81-7EA4-470B-820A-08AC0EFA35CE}" destId="{80E1D878-E273-433F-8951-C0FB352BB518}" srcOrd="0" destOrd="0" parTransId="{97912CFA-58EF-4EBA-8CEE-E0F9D544DCB2}" sibTransId="{62922446-9349-4DE5-9960-24D98DE09212}"/>
    <dgm:cxn modelId="{C5B90BDF-DE73-4A9A-ACCC-AEDDEA452A61}" srcId="{C5CD8890-4D54-4FDD-8F65-66FC2CF7D2DE}" destId="{32D72D81-7EA4-470B-820A-08AC0EFA35CE}" srcOrd="2" destOrd="0" parTransId="{79FD84CE-2B2B-4959-9945-30A7188D7853}" sibTransId="{09BB4593-43FF-40F7-9A32-AD0D5876AB96}"/>
    <dgm:cxn modelId="{37B7199C-5922-4787-869A-D4461D91F074}" type="presOf" srcId="{BF286859-D5C5-463B-8A5A-041A78582A03}" destId="{C442E8DF-273E-4990-8F8C-1964C2C0FC6B}" srcOrd="0" destOrd="0" presId="urn:microsoft.com/office/officeart/2009/layout/CircleArrowProcess"/>
    <dgm:cxn modelId="{133C3041-4403-4D72-9C26-AF371A5298E2}" type="presOf" srcId="{32D72D81-7EA4-470B-820A-08AC0EFA35CE}" destId="{ED91A1F8-37DF-46E8-B609-34EC6BCEC012}" srcOrd="0" destOrd="0" presId="urn:microsoft.com/office/officeart/2009/layout/CircleArrowProcess"/>
    <dgm:cxn modelId="{89CFEDF3-A233-4718-92FB-995A379B45C5}" type="presOf" srcId="{C5CD8890-4D54-4FDD-8F65-66FC2CF7D2DE}" destId="{7AE3B0D9-EE9D-4D79-9D3F-F1A2CB1C2E41}" srcOrd="0" destOrd="0" presId="urn:microsoft.com/office/officeart/2009/layout/CircleArrowProcess"/>
    <dgm:cxn modelId="{A3961982-870A-4EED-A03A-21C4CBC1C31C}" type="presOf" srcId="{0233EBCB-4E4F-4D65-9A9E-B826D8F0B544}" destId="{0C203D13-096C-4D99-B903-C1327B42BC5D}" srcOrd="0" destOrd="0" presId="urn:microsoft.com/office/officeart/2009/layout/CircleArrowProcess"/>
    <dgm:cxn modelId="{D0720EC0-8550-4FB0-A064-0AC3113CBFE2}" srcId="{5D2DF639-E31F-4EA6-9111-60B9FDB6060B}" destId="{F8CD7781-5BF1-43E0-9F43-9275E9FB24CC}" srcOrd="0" destOrd="0" parTransId="{7AE373DD-7AA7-4247-99EC-0F7897C722FB}" sibTransId="{CCDE72AD-ADCA-48AF-80A6-951A94EBE6E3}"/>
    <dgm:cxn modelId="{EA976C0D-3BA3-4280-9D36-E18C1CB3BD31}" srcId="{C5CD8890-4D54-4FDD-8F65-66FC2CF7D2DE}" destId="{77DBC8BC-B613-4177-9A2C-62E87F803639}" srcOrd="0" destOrd="0" parTransId="{040D2D98-C82B-4863-A69C-1473B04686D1}" sibTransId="{33B85715-954A-4895-9E64-465FD3F741EE}"/>
    <dgm:cxn modelId="{FFE1D35D-C5BD-42FA-B3B6-6B38E4010168}" type="presOf" srcId="{5D2DF639-E31F-4EA6-9111-60B9FDB6060B}" destId="{796D291B-F905-4767-97AA-DB3F56C6381A}" srcOrd="0" destOrd="0" presId="urn:microsoft.com/office/officeart/2009/layout/CircleArrowProcess"/>
    <dgm:cxn modelId="{4BFF5DE9-CBD4-436D-9CF6-62F9777007B0}" type="presOf" srcId="{1814D96D-CC33-4DF1-81BB-69E150F62C4B}" destId="{A2932EFF-E5DB-40AA-BF94-C739983FF150}" srcOrd="0" destOrd="0" presId="urn:microsoft.com/office/officeart/2009/layout/CircleArrowProcess"/>
    <dgm:cxn modelId="{7065C5EF-7503-48EC-BBFF-CF70C6407E26}" type="presOf" srcId="{77DBC8BC-B613-4177-9A2C-62E87F803639}" destId="{9FCC380B-CAB0-49A6-880E-29B1174B0C5D}" srcOrd="0" destOrd="0" presId="urn:microsoft.com/office/officeart/2009/layout/CircleArrowProcess"/>
    <dgm:cxn modelId="{B9C9A133-15B2-461A-A1D6-4B63AF321758}" type="presOf" srcId="{F8CD7781-5BF1-43E0-9F43-9275E9FB24CC}" destId="{00B6C829-1E65-4693-9EA6-F10E05ED14E3}" srcOrd="0" destOrd="0" presId="urn:microsoft.com/office/officeart/2009/layout/CircleArrowProcess"/>
    <dgm:cxn modelId="{6EB0B914-443F-42D3-B4CB-50A943464F3A}" type="presParOf" srcId="{7AE3B0D9-EE9D-4D79-9D3F-F1A2CB1C2E41}" destId="{1E061BAC-9EC5-4B6D-819A-E7CB6D956E0B}" srcOrd="0" destOrd="0" presId="urn:microsoft.com/office/officeart/2009/layout/CircleArrowProcess"/>
    <dgm:cxn modelId="{564A6167-0412-4187-B32F-0A3D668F1B43}" type="presParOf" srcId="{1E061BAC-9EC5-4B6D-819A-E7CB6D956E0B}" destId="{F8CDAE86-40E5-4A18-BC32-833EBA90ED28}" srcOrd="0" destOrd="0" presId="urn:microsoft.com/office/officeart/2009/layout/CircleArrowProcess"/>
    <dgm:cxn modelId="{C63B2BF4-275B-4BEF-BE1B-28C59B10A0F4}" type="presParOf" srcId="{7AE3B0D9-EE9D-4D79-9D3F-F1A2CB1C2E41}" destId="{A2932EFF-E5DB-40AA-BF94-C739983FF150}" srcOrd="1" destOrd="0" presId="urn:microsoft.com/office/officeart/2009/layout/CircleArrowProcess"/>
    <dgm:cxn modelId="{EB8D180C-0950-40C9-9329-9E21E98DDA3C}" type="presParOf" srcId="{7AE3B0D9-EE9D-4D79-9D3F-F1A2CB1C2E41}" destId="{9FCC380B-CAB0-49A6-880E-29B1174B0C5D}" srcOrd="2" destOrd="0" presId="urn:microsoft.com/office/officeart/2009/layout/CircleArrowProcess"/>
    <dgm:cxn modelId="{6D892106-1F6C-4C10-8127-8DB6CF96B33D}" type="presParOf" srcId="{7AE3B0D9-EE9D-4D79-9D3F-F1A2CB1C2E41}" destId="{B669B049-639A-4D72-B3E6-34DA1CF02C26}" srcOrd="3" destOrd="0" presId="urn:microsoft.com/office/officeart/2009/layout/CircleArrowProcess"/>
    <dgm:cxn modelId="{1A045125-1EB7-4765-8412-029890AF9C11}" type="presParOf" srcId="{B669B049-639A-4D72-B3E6-34DA1CF02C26}" destId="{B7732E25-68B2-4A78-8E25-F1C11189DDED}" srcOrd="0" destOrd="0" presId="urn:microsoft.com/office/officeart/2009/layout/CircleArrowProcess"/>
    <dgm:cxn modelId="{FA37A8C6-7416-4E99-B62A-6FCCF4057E17}" type="presParOf" srcId="{7AE3B0D9-EE9D-4D79-9D3F-F1A2CB1C2E41}" destId="{00B6C829-1E65-4693-9EA6-F10E05ED14E3}" srcOrd="4" destOrd="0" presId="urn:microsoft.com/office/officeart/2009/layout/CircleArrowProcess"/>
    <dgm:cxn modelId="{77AE6D5B-2290-419E-80A3-A7AD89E2B254}" type="presParOf" srcId="{7AE3B0D9-EE9D-4D79-9D3F-F1A2CB1C2E41}" destId="{796D291B-F905-4767-97AA-DB3F56C6381A}" srcOrd="5" destOrd="0" presId="urn:microsoft.com/office/officeart/2009/layout/CircleArrowProcess"/>
    <dgm:cxn modelId="{F7A3D0A4-2D91-4EFB-8D9C-C253FD3F4DDD}" type="presParOf" srcId="{7AE3B0D9-EE9D-4D79-9D3F-F1A2CB1C2E41}" destId="{935FAE76-B608-46AF-A971-2B3333FD67CC}" srcOrd="6" destOrd="0" presId="urn:microsoft.com/office/officeart/2009/layout/CircleArrowProcess"/>
    <dgm:cxn modelId="{74F2649E-4C06-4C7D-A91C-5F42BF574336}" type="presParOf" srcId="{935FAE76-B608-46AF-A971-2B3333FD67CC}" destId="{DCF8D522-3964-49D5-BB76-A14A5888AB08}" srcOrd="0" destOrd="0" presId="urn:microsoft.com/office/officeart/2009/layout/CircleArrowProcess"/>
    <dgm:cxn modelId="{7533EE84-030F-4B1F-B1B9-2DC4CB4AACF8}" type="presParOf" srcId="{7AE3B0D9-EE9D-4D79-9D3F-F1A2CB1C2E41}" destId="{27AB1F50-0321-4FA9-A211-7E56F8D23F93}" srcOrd="7" destOrd="0" presId="urn:microsoft.com/office/officeart/2009/layout/CircleArrowProcess"/>
    <dgm:cxn modelId="{F9DA22B2-07D5-4D18-8177-33EFE99F6321}" type="presParOf" srcId="{7AE3B0D9-EE9D-4D79-9D3F-F1A2CB1C2E41}" destId="{ED91A1F8-37DF-46E8-B609-34EC6BCEC012}" srcOrd="8" destOrd="0" presId="urn:microsoft.com/office/officeart/2009/layout/CircleArrowProcess"/>
    <dgm:cxn modelId="{2AA73EC0-B764-4971-B98C-B3CDD948A90F}" type="presParOf" srcId="{7AE3B0D9-EE9D-4D79-9D3F-F1A2CB1C2E41}" destId="{12E6F7CF-9779-41E9-925B-FF6C68B9FED1}" srcOrd="9" destOrd="0" presId="urn:microsoft.com/office/officeart/2009/layout/CircleArrowProcess"/>
    <dgm:cxn modelId="{E1F44AA3-2EF2-4DBF-BE16-89F2A58FBE2C}" type="presParOf" srcId="{12E6F7CF-9779-41E9-925B-FF6C68B9FED1}" destId="{652EF05C-57B3-4FB4-8BC5-8D18859B0206}" srcOrd="0" destOrd="0" presId="urn:microsoft.com/office/officeart/2009/layout/CircleArrowProcess"/>
    <dgm:cxn modelId="{78D15AF0-EA13-4D21-8D0F-8AF34648157B}" type="presParOf" srcId="{7AE3B0D9-EE9D-4D79-9D3F-F1A2CB1C2E41}" destId="{C442E8DF-273E-4990-8F8C-1964C2C0FC6B}" srcOrd="10" destOrd="0" presId="urn:microsoft.com/office/officeart/2009/layout/CircleArrowProcess"/>
    <dgm:cxn modelId="{FBE0B62B-C2BC-4A5A-813B-74FB4AAC7B7E}" type="presParOf" srcId="{7AE3B0D9-EE9D-4D79-9D3F-F1A2CB1C2E41}" destId="{0C203D13-096C-4D99-B903-C1327B42BC5D}" srcOrd="11" destOrd="0" presId="urn:microsoft.com/office/officeart/2009/layout/Circle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7.xml><?xml version="1.0" encoding="utf-8"?>
<dgm:dataModel xmlns:dgm="http://schemas.openxmlformats.org/drawingml/2006/diagram" xmlns:a="http://schemas.openxmlformats.org/drawingml/2006/main">
  <dgm:ptLst>
    <dgm:pt modelId="{50CACF18-72B8-4D86-B253-1984AED1F750}"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03448793-A4E6-4837-A8A7-08B6DE90878E}">
      <dgm:prSet phldrT="[文本]">
        <dgm:style>
          <a:lnRef idx="2">
            <a:schemeClr val="accent3"/>
          </a:lnRef>
          <a:fillRef idx="1">
            <a:schemeClr val="lt1"/>
          </a:fillRef>
          <a:effectRef idx="0">
            <a:schemeClr val="accent3"/>
          </a:effectRef>
          <a:fontRef idx="minor">
            <a:schemeClr val="dk1"/>
          </a:fontRef>
        </dgm:style>
      </dgm:prSet>
      <dgm:spPr/>
      <dgm:t>
        <a:bodyPr/>
        <a:lstStyle/>
        <a:p>
          <a:r>
            <a:rPr lang="zh-CN" altLang="en-US" b="1" dirty="0" smtClean="0">
              <a:effectLst>
                <a:outerShdw blurRad="38100" dist="38100" dir="2700000" algn="tl">
                  <a:srgbClr val="000000">
                    <a:alpha val="43137"/>
                  </a:srgbClr>
                </a:outerShdw>
              </a:effectLst>
            </a:rPr>
            <a:t>社会实践报告的撰写步骤</a:t>
          </a:r>
          <a:endParaRPr lang="zh-CN" altLang="en-US" b="1" dirty="0">
            <a:effectLst>
              <a:outerShdw blurRad="38100" dist="38100" dir="2700000" algn="tl">
                <a:srgbClr val="000000">
                  <a:alpha val="43137"/>
                </a:srgbClr>
              </a:outerShdw>
            </a:effectLst>
          </a:endParaRPr>
        </a:p>
      </dgm:t>
    </dgm:pt>
    <dgm:pt modelId="{3232B999-724C-49EF-848B-B84262505BD0}" type="parTrans" cxnId="{D45DEEBE-762E-448F-AD11-A3BB6C7E76AB}">
      <dgm:prSet/>
      <dgm:spPr/>
      <dgm:t>
        <a:bodyPr/>
        <a:lstStyle/>
        <a:p>
          <a:endParaRPr lang="zh-CN" altLang="en-US"/>
        </a:p>
      </dgm:t>
    </dgm:pt>
    <dgm:pt modelId="{EB197717-4FA1-485C-9185-5724E909554D}" type="sibTrans" cxnId="{D45DEEBE-762E-448F-AD11-A3BB6C7E76AB}">
      <dgm:prSet/>
      <dgm:spPr/>
      <dgm:t>
        <a:bodyPr/>
        <a:lstStyle/>
        <a:p>
          <a:endParaRPr lang="zh-CN" altLang="en-US"/>
        </a:p>
      </dgm:t>
    </dgm:pt>
    <dgm:pt modelId="{90160E99-DCB1-47C1-A3E3-3013159AE30E}">
      <dgm:prSet phldrT="[文本]">
        <dgm:style>
          <a:lnRef idx="0">
            <a:schemeClr val="accent3"/>
          </a:lnRef>
          <a:fillRef idx="3">
            <a:schemeClr val="accent3"/>
          </a:fillRef>
          <a:effectRef idx="3">
            <a:schemeClr val="accent3"/>
          </a:effectRef>
          <a:fontRef idx="minor">
            <a:schemeClr val="lt1"/>
          </a:fontRef>
        </dgm:style>
      </dgm:prSet>
      <dgm:spPr/>
      <dgm:t>
        <a:bodyPr/>
        <a:lstStyle/>
        <a:p>
          <a:r>
            <a:rPr lang="en-US" altLang="zh-CN" dirty="0" smtClean="0"/>
            <a:t>4.2</a:t>
          </a:r>
          <a:endParaRPr lang="zh-CN" altLang="en-US" dirty="0"/>
        </a:p>
      </dgm:t>
    </dgm:pt>
    <dgm:pt modelId="{C0513BFC-01BE-4804-A1BB-580037BD0A4D}" type="parTrans" cxnId="{4AFE69C2-0071-4977-B13C-75163FBE4E25}">
      <dgm:prSet/>
      <dgm:spPr/>
      <dgm:t>
        <a:bodyPr/>
        <a:lstStyle/>
        <a:p>
          <a:endParaRPr lang="zh-CN" altLang="en-US"/>
        </a:p>
      </dgm:t>
    </dgm:pt>
    <dgm:pt modelId="{CCADC583-ACCB-4253-8842-7E032AA96111}" type="sibTrans" cxnId="{4AFE69C2-0071-4977-B13C-75163FBE4E25}">
      <dgm:prSet/>
      <dgm:spPr/>
      <dgm:t>
        <a:bodyPr/>
        <a:lstStyle/>
        <a:p>
          <a:endParaRPr lang="zh-CN" altLang="en-US"/>
        </a:p>
      </dgm:t>
    </dgm:pt>
    <dgm:pt modelId="{A96A314A-DC39-4555-B22F-78D87EBB8650}" type="pres">
      <dgm:prSet presAssocID="{50CACF18-72B8-4D86-B253-1984AED1F750}" presName="linearFlow" presStyleCnt="0">
        <dgm:presLayoutVars>
          <dgm:dir/>
          <dgm:animLvl val="lvl"/>
          <dgm:resizeHandles val="exact"/>
        </dgm:presLayoutVars>
      </dgm:prSet>
      <dgm:spPr/>
      <dgm:t>
        <a:bodyPr/>
        <a:lstStyle/>
        <a:p>
          <a:endParaRPr lang="zh-CN" altLang="en-US"/>
        </a:p>
      </dgm:t>
    </dgm:pt>
    <dgm:pt modelId="{C1D5D2D4-D109-4819-8E54-3FE218E9AF2D}" type="pres">
      <dgm:prSet presAssocID="{90160E99-DCB1-47C1-A3E3-3013159AE30E}" presName="composite" presStyleCnt="0"/>
      <dgm:spPr/>
    </dgm:pt>
    <dgm:pt modelId="{30CB5BAC-014E-42FD-B8E3-F7743A04CD11}" type="pres">
      <dgm:prSet presAssocID="{90160E99-DCB1-47C1-A3E3-3013159AE30E}" presName="parentText" presStyleLbl="alignNode1" presStyleIdx="0" presStyleCnt="1">
        <dgm:presLayoutVars>
          <dgm:chMax val="1"/>
          <dgm:bulletEnabled val="1"/>
        </dgm:presLayoutVars>
      </dgm:prSet>
      <dgm:spPr/>
      <dgm:t>
        <a:bodyPr/>
        <a:lstStyle/>
        <a:p>
          <a:endParaRPr lang="zh-CN" altLang="en-US"/>
        </a:p>
      </dgm:t>
    </dgm:pt>
    <dgm:pt modelId="{652A71CC-6C22-4A31-AEB8-E5E75F6EAE11}" type="pres">
      <dgm:prSet presAssocID="{90160E99-DCB1-47C1-A3E3-3013159AE30E}" presName="descendantText" presStyleLbl="alignAcc1" presStyleIdx="0" presStyleCnt="1">
        <dgm:presLayoutVars>
          <dgm:bulletEnabled val="1"/>
        </dgm:presLayoutVars>
      </dgm:prSet>
      <dgm:spPr/>
      <dgm:t>
        <a:bodyPr/>
        <a:lstStyle/>
        <a:p>
          <a:endParaRPr lang="zh-CN" altLang="en-US"/>
        </a:p>
      </dgm:t>
    </dgm:pt>
  </dgm:ptLst>
  <dgm:cxnLst>
    <dgm:cxn modelId="{D45DEEBE-762E-448F-AD11-A3BB6C7E76AB}" srcId="{90160E99-DCB1-47C1-A3E3-3013159AE30E}" destId="{03448793-A4E6-4837-A8A7-08B6DE90878E}" srcOrd="0" destOrd="0" parTransId="{3232B999-724C-49EF-848B-B84262505BD0}" sibTransId="{EB197717-4FA1-485C-9185-5724E909554D}"/>
    <dgm:cxn modelId="{AA36C5C5-E911-44BD-A91A-930D26768F3A}" type="presOf" srcId="{50CACF18-72B8-4D86-B253-1984AED1F750}" destId="{A96A314A-DC39-4555-B22F-78D87EBB8650}" srcOrd="0" destOrd="0" presId="urn:microsoft.com/office/officeart/2005/8/layout/chevron2"/>
    <dgm:cxn modelId="{2860D393-5FA7-4BD7-87A3-BB5F547C3839}" type="presOf" srcId="{03448793-A4E6-4837-A8A7-08B6DE90878E}" destId="{652A71CC-6C22-4A31-AEB8-E5E75F6EAE11}" srcOrd="0" destOrd="0" presId="urn:microsoft.com/office/officeart/2005/8/layout/chevron2"/>
    <dgm:cxn modelId="{4AFE69C2-0071-4977-B13C-75163FBE4E25}" srcId="{50CACF18-72B8-4D86-B253-1984AED1F750}" destId="{90160E99-DCB1-47C1-A3E3-3013159AE30E}" srcOrd="0" destOrd="0" parTransId="{C0513BFC-01BE-4804-A1BB-580037BD0A4D}" sibTransId="{CCADC583-ACCB-4253-8842-7E032AA96111}"/>
    <dgm:cxn modelId="{688DC206-F39A-46D9-A098-59DAD263E81C}" type="presOf" srcId="{90160E99-DCB1-47C1-A3E3-3013159AE30E}" destId="{30CB5BAC-014E-42FD-B8E3-F7743A04CD11}" srcOrd="0" destOrd="0" presId="urn:microsoft.com/office/officeart/2005/8/layout/chevron2"/>
    <dgm:cxn modelId="{02EEAEC8-FC45-4B75-97C8-3FD9DAD3B4DC}" type="presParOf" srcId="{A96A314A-DC39-4555-B22F-78D87EBB8650}" destId="{C1D5D2D4-D109-4819-8E54-3FE218E9AF2D}" srcOrd="0" destOrd="0" presId="urn:microsoft.com/office/officeart/2005/8/layout/chevron2"/>
    <dgm:cxn modelId="{BE4BC3B5-8634-4C2A-990A-41410A2E7A7E}" type="presParOf" srcId="{C1D5D2D4-D109-4819-8E54-3FE218E9AF2D}" destId="{30CB5BAC-014E-42FD-B8E3-F7743A04CD11}" srcOrd="0" destOrd="0" presId="urn:microsoft.com/office/officeart/2005/8/layout/chevron2"/>
    <dgm:cxn modelId="{47D8581F-33F7-478E-9B3F-2C712BC8B181}" type="presParOf" srcId="{C1D5D2D4-D109-4819-8E54-3FE218E9AF2D}" destId="{652A71CC-6C22-4A31-AEB8-E5E75F6EAE11}" srcOrd="1" destOrd="0" presId="urn:microsoft.com/office/officeart/2005/8/layout/chevron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0CACF18-72B8-4D86-B253-1984AED1F750}"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03448793-A4E6-4837-A8A7-08B6DE90878E}">
      <dgm:prSet phldrT="[文本]">
        <dgm:style>
          <a:lnRef idx="2">
            <a:schemeClr val="accent6"/>
          </a:lnRef>
          <a:fillRef idx="1">
            <a:schemeClr val="lt1"/>
          </a:fillRef>
          <a:effectRef idx="0">
            <a:schemeClr val="accent6"/>
          </a:effectRef>
          <a:fontRef idx="minor">
            <a:schemeClr val="dk1"/>
          </a:fontRef>
        </dgm:style>
      </dgm:prSet>
      <dgm:spPr/>
      <dgm:t>
        <a:bodyPr/>
        <a:lstStyle/>
        <a:p>
          <a:r>
            <a:rPr lang="zh-CN" altLang="en-US" b="1" dirty="0" smtClean="0">
              <a:effectLst>
                <a:outerShdw blurRad="38100" dist="38100" dir="2700000" algn="tl">
                  <a:srgbClr val="000000">
                    <a:alpha val="43137"/>
                  </a:srgbClr>
                </a:outerShdw>
              </a:effectLst>
            </a:rPr>
            <a:t>大学生社会实践的指导方针</a:t>
          </a:r>
          <a:endParaRPr lang="zh-CN" altLang="en-US" b="1" dirty="0">
            <a:effectLst>
              <a:outerShdw blurRad="38100" dist="38100" dir="2700000" algn="tl">
                <a:srgbClr val="000000">
                  <a:alpha val="43137"/>
                </a:srgbClr>
              </a:outerShdw>
            </a:effectLst>
          </a:endParaRPr>
        </a:p>
      </dgm:t>
    </dgm:pt>
    <dgm:pt modelId="{3232B999-724C-49EF-848B-B84262505BD0}" type="parTrans" cxnId="{D45DEEBE-762E-448F-AD11-A3BB6C7E76AB}">
      <dgm:prSet/>
      <dgm:spPr/>
      <dgm:t>
        <a:bodyPr/>
        <a:lstStyle/>
        <a:p>
          <a:endParaRPr lang="zh-CN" altLang="en-US" b="1">
            <a:effectLst>
              <a:outerShdw blurRad="38100" dist="38100" dir="2700000" algn="tl">
                <a:srgbClr val="000000">
                  <a:alpha val="43137"/>
                </a:srgbClr>
              </a:outerShdw>
            </a:effectLst>
          </a:endParaRPr>
        </a:p>
      </dgm:t>
    </dgm:pt>
    <dgm:pt modelId="{EB197717-4FA1-485C-9185-5724E909554D}" type="sibTrans" cxnId="{D45DEEBE-762E-448F-AD11-A3BB6C7E76AB}">
      <dgm:prSet/>
      <dgm:spPr/>
      <dgm:t>
        <a:bodyPr/>
        <a:lstStyle/>
        <a:p>
          <a:endParaRPr lang="zh-CN" altLang="en-US" b="1">
            <a:effectLst>
              <a:outerShdw blurRad="38100" dist="38100" dir="2700000" algn="tl">
                <a:srgbClr val="000000">
                  <a:alpha val="43137"/>
                </a:srgbClr>
              </a:outerShdw>
            </a:effectLst>
          </a:endParaRPr>
        </a:p>
      </dgm:t>
    </dgm:pt>
    <dgm:pt modelId="{90160E99-DCB1-47C1-A3E3-3013159AE30E}">
      <dgm:prSet phldrT="[文本]">
        <dgm:style>
          <a:lnRef idx="0">
            <a:schemeClr val="accent6"/>
          </a:lnRef>
          <a:fillRef idx="3">
            <a:schemeClr val="accent6"/>
          </a:fillRef>
          <a:effectRef idx="3">
            <a:schemeClr val="accent6"/>
          </a:effectRef>
          <a:fontRef idx="minor">
            <a:schemeClr val="lt1"/>
          </a:fontRef>
        </dgm:style>
      </dgm:prSet>
      <dgm:spPr/>
      <dgm:t>
        <a:bodyPr/>
        <a:lstStyle/>
        <a:p>
          <a:r>
            <a:rPr lang="en-US" altLang="zh-CN" b="1" dirty="0" smtClean="0">
              <a:effectLst>
                <a:outerShdw blurRad="38100" dist="38100" dir="2700000" algn="tl">
                  <a:srgbClr val="000000">
                    <a:alpha val="43137"/>
                  </a:srgbClr>
                </a:outerShdw>
              </a:effectLst>
            </a:rPr>
            <a:t>1.3</a:t>
          </a:r>
          <a:endParaRPr lang="zh-CN" altLang="en-US" b="1" dirty="0">
            <a:effectLst>
              <a:outerShdw blurRad="38100" dist="38100" dir="2700000" algn="tl">
                <a:srgbClr val="000000">
                  <a:alpha val="43137"/>
                </a:srgbClr>
              </a:outerShdw>
            </a:effectLst>
          </a:endParaRPr>
        </a:p>
      </dgm:t>
    </dgm:pt>
    <dgm:pt modelId="{C0513BFC-01BE-4804-A1BB-580037BD0A4D}" type="parTrans" cxnId="{4AFE69C2-0071-4977-B13C-75163FBE4E25}">
      <dgm:prSet/>
      <dgm:spPr/>
      <dgm:t>
        <a:bodyPr/>
        <a:lstStyle/>
        <a:p>
          <a:endParaRPr lang="zh-CN" altLang="en-US" b="1">
            <a:effectLst>
              <a:outerShdw blurRad="38100" dist="38100" dir="2700000" algn="tl">
                <a:srgbClr val="000000">
                  <a:alpha val="43137"/>
                </a:srgbClr>
              </a:outerShdw>
            </a:effectLst>
          </a:endParaRPr>
        </a:p>
      </dgm:t>
    </dgm:pt>
    <dgm:pt modelId="{CCADC583-ACCB-4253-8842-7E032AA96111}" type="sibTrans" cxnId="{4AFE69C2-0071-4977-B13C-75163FBE4E25}">
      <dgm:prSet/>
      <dgm:spPr/>
      <dgm:t>
        <a:bodyPr/>
        <a:lstStyle/>
        <a:p>
          <a:endParaRPr lang="zh-CN" altLang="en-US" b="1">
            <a:effectLst>
              <a:outerShdw blurRad="38100" dist="38100" dir="2700000" algn="tl">
                <a:srgbClr val="000000">
                  <a:alpha val="43137"/>
                </a:srgbClr>
              </a:outerShdw>
            </a:effectLst>
          </a:endParaRPr>
        </a:p>
      </dgm:t>
    </dgm:pt>
    <dgm:pt modelId="{A96A314A-DC39-4555-B22F-78D87EBB8650}" type="pres">
      <dgm:prSet presAssocID="{50CACF18-72B8-4D86-B253-1984AED1F750}" presName="linearFlow" presStyleCnt="0">
        <dgm:presLayoutVars>
          <dgm:dir/>
          <dgm:animLvl val="lvl"/>
          <dgm:resizeHandles val="exact"/>
        </dgm:presLayoutVars>
      </dgm:prSet>
      <dgm:spPr/>
      <dgm:t>
        <a:bodyPr/>
        <a:lstStyle/>
        <a:p>
          <a:endParaRPr lang="zh-CN" altLang="en-US"/>
        </a:p>
      </dgm:t>
    </dgm:pt>
    <dgm:pt modelId="{C1D5D2D4-D109-4819-8E54-3FE218E9AF2D}" type="pres">
      <dgm:prSet presAssocID="{90160E99-DCB1-47C1-A3E3-3013159AE30E}" presName="composite" presStyleCnt="0"/>
      <dgm:spPr/>
    </dgm:pt>
    <dgm:pt modelId="{30CB5BAC-014E-42FD-B8E3-F7743A04CD11}" type="pres">
      <dgm:prSet presAssocID="{90160E99-DCB1-47C1-A3E3-3013159AE30E}" presName="parentText" presStyleLbl="alignNode1" presStyleIdx="0" presStyleCnt="1">
        <dgm:presLayoutVars>
          <dgm:chMax val="1"/>
          <dgm:bulletEnabled val="1"/>
        </dgm:presLayoutVars>
      </dgm:prSet>
      <dgm:spPr/>
      <dgm:t>
        <a:bodyPr/>
        <a:lstStyle/>
        <a:p>
          <a:endParaRPr lang="zh-CN" altLang="en-US"/>
        </a:p>
      </dgm:t>
    </dgm:pt>
    <dgm:pt modelId="{652A71CC-6C22-4A31-AEB8-E5E75F6EAE11}" type="pres">
      <dgm:prSet presAssocID="{90160E99-DCB1-47C1-A3E3-3013159AE30E}" presName="descendantText" presStyleLbl="alignAcc1" presStyleIdx="0" presStyleCnt="1">
        <dgm:presLayoutVars>
          <dgm:bulletEnabled val="1"/>
        </dgm:presLayoutVars>
      </dgm:prSet>
      <dgm:spPr/>
      <dgm:t>
        <a:bodyPr/>
        <a:lstStyle/>
        <a:p>
          <a:endParaRPr lang="zh-CN" altLang="en-US"/>
        </a:p>
      </dgm:t>
    </dgm:pt>
  </dgm:ptLst>
  <dgm:cxnLst>
    <dgm:cxn modelId="{D45DEEBE-762E-448F-AD11-A3BB6C7E76AB}" srcId="{90160E99-DCB1-47C1-A3E3-3013159AE30E}" destId="{03448793-A4E6-4837-A8A7-08B6DE90878E}" srcOrd="0" destOrd="0" parTransId="{3232B999-724C-49EF-848B-B84262505BD0}" sibTransId="{EB197717-4FA1-485C-9185-5724E909554D}"/>
    <dgm:cxn modelId="{03A85C12-51DB-4E4B-8B8F-CCC5AE5AF3D0}" type="presOf" srcId="{03448793-A4E6-4837-A8A7-08B6DE90878E}" destId="{652A71CC-6C22-4A31-AEB8-E5E75F6EAE11}" srcOrd="0" destOrd="0" presId="urn:microsoft.com/office/officeart/2005/8/layout/chevron2"/>
    <dgm:cxn modelId="{F3E4AD45-E8C9-4B25-A79D-4871634C71B9}" type="presOf" srcId="{50CACF18-72B8-4D86-B253-1984AED1F750}" destId="{A96A314A-DC39-4555-B22F-78D87EBB8650}" srcOrd="0" destOrd="0" presId="urn:microsoft.com/office/officeart/2005/8/layout/chevron2"/>
    <dgm:cxn modelId="{58DD0651-D617-4BEC-8CEF-A2D089B0B127}" type="presOf" srcId="{90160E99-DCB1-47C1-A3E3-3013159AE30E}" destId="{30CB5BAC-014E-42FD-B8E3-F7743A04CD11}" srcOrd="0" destOrd="0" presId="urn:microsoft.com/office/officeart/2005/8/layout/chevron2"/>
    <dgm:cxn modelId="{4AFE69C2-0071-4977-B13C-75163FBE4E25}" srcId="{50CACF18-72B8-4D86-B253-1984AED1F750}" destId="{90160E99-DCB1-47C1-A3E3-3013159AE30E}" srcOrd="0" destOrd="0" parTransId="{C0513BFC-01BE-4804-A1BB-580037BD0A4D}" sibTransId="{CCADC583-ACCB-4253-8842-7E032AA96111}"/>
    <dgm:cxn modelId="{6D1C7BA4-6FC5-4F12-AA04-F1E2392B4BB9}" type="presParOf" srcId="{A96A314A-DC39-4555-B22F-78D87EBB8650}" destId="{C1D5D2D4-D109-4819-8E54-3FE218E9AF2D}" srcOrd="0" destOrd="0" presId="urn:microsoft.com/office/officeart/2005/8/layout/chevron2"/>
    <dgm:cxn modelId="{833273A1-A4AB-4BF7-808B-0F07498A05B4}" type="presParOf" srcId="{C1D5D2D4-D109-4819-8E54-3FE218E9AF2D}" destId="{30CB5BAC-014E-42FD-B8E3-F7743A04CD11}" srcOrd="0" destOrd="0" presId="urn:microsoft.com/office/officeart/2005/8/layout/chevron2"/>
    <dgm:cxn modelId="{E74FA4B7-EB43-4CA9-8DFD-79B8DC121ECD}" type="presParOf" srcId="{C1D5D2D4-D109-4819-8E54-3FE218E9AF2D}" destId="{652A71CC-6C22-4A31-AEB8-E5E75F6EAE11}"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0CACF18-72B8-4D86-B253-1984AED1F750}"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03448793-A4E6-4837-A8A7-08B6DE90878E}">
      <dgm:prSet phldrT="[文本]">
        <dgm:style>
          <a:lnRef idx="2">
            <a:schemeClr val="accent6"/>
          </a:lnRef>
          <a:fillRef idx="1">
            <a:schemeClr val="lt1"/>
          </a:fillRef>
          <a:effectRef idx="0">
            <a:schemeClr val="accent6"/>
          </a:effectRef>
          <a:fontRef idx="minor">
            <a:schemeClr val="dk1"/>
          </a:fontRef>
        </dgm:style>
      </dgm:prSet>
      <dgm:spPr/>
      <dgm:t>
        <a:bodyPr/>
        <a:lstStyle/>
        <a:p>
          <a:r>
            <a:rPr lang="zh-CN" altLang="en-US" b="1" dirty="0" smtClean="0">
              <a:effectLst>
                <a:outerShdw blurRad="38100" dist="38100" dir="2700000" algn="tl">
                  <a:srgbClr val="000000">
                    <a:alpha val="43137"/>
                  </a:srgbClr>
                </a:outerShdw>
              </a:effectLst>
            </a:rPr>
            <a:t>山东大学学生社会实践</a:t>
          </a:r>
          <a:endParaRPr lang="zh-CN" altLang="en-US" b="1" dirty="0">
            <a:effectLst>
              <a:outerShdw blurRad="38100" dist="38100" dir="2700000" algn="tl">
                <a:srgbClr val="000000">
                  <a:alpha val="43137"/>
                </a:srgbClr>
              </a:outerShdw>
            </a:effectLst>
          </a:endParaRPr>
        </a:p>
      </dgm:t>
    </dgm:pt>
    <dgm:pt modelId="{3232B999-724C-49EF-848B-B84262505BD0}" type="parTrans" cxnId="{D45DEEBE-762E-448F-AD11-A3BB6C7E76AB}">
      <dgm:prSet/>
      <dgm:spPr/>
      <dgm:t>
        <a:bodyPr/>
        <a:lstStyle/>
        <a:p>
          <a:endParaRPr lang="zh-CN" altLang="en-US" b="1">
            <a:effectLst>
              <a:outerShdw blurRad="38100" dist="38100" dir="2700000" algn="tl">
                <a:srgbClr val="000000">
                  <a:alpha val="43137"/>
                </a:srgbClr>
              </a:outerShdw>
            </a:effectLst>
          </a:endParaRPr>
        </a:p>
      </dgm:t>
    </dgm:pt>
    <dgm:pt modelId="{EB197717-4FA1-485C-9185-5724E909554D}" type="sibTrans" cxnId="{D45DEEBE-762E-448F-AD11-A3BB6C7E76AB}">
      <dgm:prSet/>
      <dgm:spPr/>
      <dgm:t>
        <a:bodyPr/>
        <a:lstStyle/>
        <a:p>
          <a:endParaRPr lang="zh-CN" altLang="en-US" b="1">
            <a:effectLst>
              <a:outerShdw blurRad="38100" dist="38100" dir="2700000" algn="tl">
                <a:srgbClr val="000000">
                  <a:alpha val="43137"/>
                </a:srgbClr>
              </a:outerShdw>
            </a:effectLst>
          </a:endParaRPr>
        </a:p>
      </dgm:t>
    </dgm:pt>
    <dgm:pt modelId="{90160E99-DCB1-47C1-A3E3-3013159AE30E}">
      <dgm:prSet phldrT="[文本]">
        <dgm:style>
          <a:lnRef idx="0">
            <a:schemeClr val="accent6"/>
          </a:lnRef>
          <a:fillRef idx="3">
            <a:schemeClr val="accent6"/>
          </a:fillRef>
          <a:effectRef idx="3">
            <a:schemeClr val="accent6"/>
          </a:effectRef>
          <a:fontRef idx="minor">
            <a:schemeClr val="lt1"/>
          </a:fontRef>
        </dgm:style>
      </dgm:prSet>
      <dgm:spPr/>
      <dgm:t>
        <a:bodyPr/>
        <a:lstStyle/>
        <a:p>
          <a:r>
            <a:rPr lang="en-US" altLang="zh-CN" b="1" dirty="0" smtClean="0">
              <a:effectLst>
                <a:outerShdw blurRad="38100" dist="38100" dir="2700000" algn="tl">
                  <a:srgbClr val="000000">
                    <a:alpha val="43137"/>
                  </a:srgbClr>
                </a:outerShdw>
              </a:effectLst>
            </a:rPr>
            <a:t>1.4</a:t>
          </a:r>
          <a:endParaRPr lang="zh-CN" altLang="en-US" b="1" dirty="0">
            <a:effectLst>
              <a:outerShdw blurRad="38100" dist="38100" dir="2700000" algn="tl">
                <a:srgbClr val="000000">
                  <a:alpha val="43137"/>
                </a:srgbClr>
              </a:outerShdw>
            </a:effectLst>
          </a:endParaRPr>
        </a:p>
      </dgm:t>
    </dgm:pt>
    <dgm:pt modelId="{C0513BFC-01BE-4804-A1BB-580037BD0A4D}" type="parTrans" cxnId="{4AFE69C2-0071-4977-B13C-75163FBE4E25}">
      <dgm:prSet/>
      <dgm:spPr/>
      <dgm:t>
        <a:bodyPr/>
        <a:lstStyle/>
        <a:p>
          <a:endParaRPr lang="zh-CN" altLang="en-US" b="1">
            <a:effectLst>
              <a:outerShdw blurRad="38100" dist="38100" dir="2700000" algn="tl">
                <a:srgbClr val="000000">
                  <a:alpha val="43137"/>
                </a:srgbClr>
              </a:outerShdw>
            </a:effectLst>
          </a:endParaRPr>
        </a:p>
      </dgm:t>
    </dgm:pt>
    <dgm:pt modelId="{CCADC583-ACCB-4253-8842-7E032AA96111}" type="sibTrans" cxnId="{4AFE69C2-0071-4977-B13C-75163FBE4E25}">
      <dgm:prSet/>
      <dgm:spPr/>
      <dgm:t>
        <a:bodyPr/>
        <a:lstStyle/>
        <a:p>
          <a:endParaRPr lang="zh-CN" altLang="en-US" b="1">
            <a:effectLst>
              <a:outerShdw blurRad="38100" dist="38100" dir="2700000" algn="tl">
                <a:srgbClr val="000000">
                  <a:alpha val="43137"/>
                </a:srgbClr>
              </a:outerShdw>
            </a:effectLst>
          </a:endParaRPr>
        </a:p>
      </dgm:t>
    </dgm:pt>
    <dgm:pt modelId="{A96A314A-DC39-4555-B22F-78D87EBB8650}" type="pres">
      <dgm:prSet presAssocID="{50CACF18-72B8-4D86-B253-1984AED1F750}" presName="linearFlow" presStyleCnt="0">
        <dgm:presLayoutVars>
          <dgm:dir/>
          <dgm:animLvl val="lvl"/>
          <dgm:resizeHandles val="exact"/>
        </dgm:presLayoutVars>
      </dgm:prSet>
      <dgm:spPr/>
      <dgm:t>
        <a:bodyPr/>
        <a:lstStyle/>
        <a:p>
          <a:endParaRPr lang="zh-CN" altLang="en-US"/>
        </a:p>
      </dgm:t>
    </dgm:pt>
    <dgm:pt modelId="{C1D5D2D4-D109-4819-8E54-3FE218E9AF2D}" type="pres">
      <dgm:prSet presAssocID="{90160E99-DCB1-47C1-A3E3-3013159AE30E}" presName="composite" presStyleCnt="0"/>
      <dgm:spPr/>
    </dgm:pt>
    <dgm:pt modelId="{30CB5BAC-014E-42FD-B8E3-F7743A04CD11}" type="pres">
      <dgm:prSet presAssocID="{90160E99-DCB1-47C1-A3E3-3013159AE30E}" presName="parentText" presStyleLbl="alignNode1" presStyleIdx="0" presStyleCnt="1">
        <dgm:presLayoutVars>
          <dgm:chMax val="1"/>
          <dgm:bulletEnabled val="1"/>
        </dgm:presLayoutVars>
      </dgm:prSet>
      <dgm:spPr/>
      <dgm:t>
        <a:bodyPr/>
        <a:lstStyle/>
        <a:p>
          <a:endParaRPr lang="zh-CN" altLang="en-US"/>
        </a:p>
      </dgm:t>
    </dgm:pt>
    <dgm:pt modelId="{652A71CC-6C22-4A31-AEB8-E5E75F6EAE11}" type="pres">
      <dgm:prSet presAssocID="{90160E99-DCB1-47C1-A3E3-3013159AE30E}" presName="descendantText" presStyleLbl="alignAcc1" presStyleIdx="0" presStyleCnt="1">
        <dgm:presLayoutVars>
          <dgm:bulletEnabled val="1"/>
        </dgm:presLayoutVars>
      </dgm:prSet>
      <dgm:spPr/>
      <dgm:t>
        <a:bodyPr/>
        <a:lstStyle/>
        <a:p>
          <a:endParaRPr lang="zh-CN" altLang="en-US"/>
        </a:p>
      </dgm:t>
    </dgm:pt>
  </dgm:ptLst>
  <dgm:cxnLst>
    <dgm:cxn modelId="{D45DEEBE-762E-448F-AD11-A3BB6C7E76AB}" srcId="{90160E99-DCB1-47C1-A3E3-3013159AE30E}" destId="{03448793-A4E6-4837-A8A7-08B6DE90878E}" srcOrd="0" destOrd="0" parTransId="{3232B999-724C-49EF-848B-B84262505BD0}" sibTransId="{EB197717-4FA1-485C-9185-5724E909554D}"/>
    <dgm:cxn modelId="{E8738292-50B7-4619-86FF-C7F4CA6DBEEF}" type="presOf" srcId="{03448793-A4E6-4837-A8A7-08B6DE90878E}" destId="{652A71CC-6C22-4A31-AEB8-E5E75F6EAE11}" srcOrd="0" destOrd="0" presId="urn:microsoft.com/office/officeart/2005/8/layout/chevron2"/>
    <dgm:cxn modelId="{F40B20C0-B249-452E-A392-66E0D5C5943A}" type="presOf" srcId="{90160E99-DCB1-47C1-A3E3-3013159AE30E}" destId="{30CB5BAC-014E-42FD-B8E3-F7743A04CD11}" srcOrd="0" destOrd="0" presId="urn:microsoft.com/office/officeart/2005/8/layout/chevron2"/>
    <dgm:cxn modelId="{4AFE69C2-0071-4977-B13C-75163FBE4E25}" srcId="{50CACF18-72B8-4D86-B253-1984AED1F750}" destId="{90160E99-DCB1-47C1-A3E3-3013159AE30E}" srcOrd="0" destOrd="0" parTransId="{C0513BFC-01BE-4804-A1BB-580037BD0A4D}" sibTransId="{CCADC583-ACCB-4253-8842-7E032AA96111}"/>
    <dgm:cxn modelId="{1D404D65-84E6-4F15-A525-F2781B8E1370}" type="presOf" srcId="{50CACF18-72B8-4D86-B253-1984AED1F750}" destId="{A96A314A-DC39-4555-B22F-78D87EBB8650}" srcOrd="0" destOrd="0" presId="urn:microsoft.com/office/officeart/2005/8/layout/chevron2"/>
    <dgm:cxn modelId="{3B540F23-3C3F-4430-B192-F27D3AEEBBE4}" type="presParOf" srcId="{A96A314A-DC39-4555-B22F-78D87EBB8650}" destId="{C1D5D2D4-D109-4819-8E54-3FE218E9AF2D}" srcOrd="0" destOrd="0" presId="urn:microsoft.com/office/officeart/2005/8/layout/chevron2"/>
    <dgm:cxn modelId="{A929B176-47DC-4E1C-B856-00D9D78B100C}" type="presParOf" srcId="{C1D5D2D4-D109-4819-8E54-3FE218E9AF2D}" destId="{30CB5BAC-014E-42FD-B8E3-F7743A04CD11}" srcOrd="0" destOrd="0" presId="urn:microsoft.com/office/officeart/2005/8/layout/chevron2"/>
    <dgm:cxn modelId="{F21370D3-EED4-4923-8F45-35DFD3E61016}" type="presParOf" srcId="{C1D5D2D4-D109-4819-8E54-3FE218E9AF2D}" destId="{652A71CC-6C22-4A31-AEB8-E5E75F6EAE11}"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0CACF18-72B8-4D86-B253-1984AED1F750}"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03448793-A4E6-4837-A8A7-08B6DE90878E}">
      <dgm:prSet phldrT="[文本]">
        <dgm:style>
          <a:lnRef idx="2">
            <a:schemeClr val="accent6"/>
          </a:lnRef>
          <a:fillRef idx="1">
            <a:schemeClr val="lt1"/>
          </a:fillRef>
          <a:effectRef idx="0">
            <a:schemeClr val="accent6"/>
          </a:effectRef>
          <a:fontRef idx="minor">
            <a:schemeClr val="dk1"/>
          </a:fontRef>
        </dgm:style>
      </dgm:prSet>
      <dgm:spPr/>
      <dgm:t>
        <a:bodyPr/>
        <a:lstStyle/>
        <a:p>
          <a:r>
            <a:rPr lang="zh-CN" altLang="en-US" b="1" dirty="0" smtClean="0">
              <a:effectLst>
                <a:outerShdw blurRad="38100" dist="38100" dir="2700000" algn="tl">
                  <a:srgbClr val="000000">
                    <a:alpha val="43137"/>
                  </a:srgbClr>
                </a:outerShdw>
              </a:effectLst>
            </a:rPr>
            <a:t>山东大学</a:t>
          </a:r>
          <a:r>
            <a:rPr lang="zh-CN" altLang="en-US" b="1" smtClean="0">
              <a:effectLst>
                <a:outerShdw blurRad="38100" dist="38100" dir="2700000" algn="tl">
                  <a:srgbClr val="000000">
                    <a:alpha val="43137"/>
                  </a:srgbClr>
                </a:outerShdw>
              </a:effectLst>
            </a:rPr>
            <a:t>学生社会实践</a:t>
          </a:r>
          <a:endParaRPr lang="zh-CN" altLang="en-US" b="1" dirty="0">
            <a:effectLst>
              <a:outerShdw blurRad="38100" dist="38100" dir="2700000" algn="tl">
                <a:srgbClr val="000000">
                  <a:alpha val="43137"/>
                </a:srgbClr>
              </a:outerShdw>
            </a:effectLst>
          </a:endParaRPr>
        </a:p>
      </dgm:t>
    </dgm:pt>
    <dgm:pt modelId="{3232B999-724C-49EF-848B-B84262505BD0}" type="parTrans" cxnId="{D45DEEBE-762E-448F-AD11-A3BB6C7E76AB}">
      <dgm:prSet/>
      <dgm:spPr/>
      <dgm:t>
        <a:bodyPr/>
        <a:lstStyle/>
        <a:p>
          <a:endParaRPr lang="zh-CN" altLang="en-US" b="1">
            <a:effectLst>
              <a:outerShdw blurRad="38100" dist="38100" dir="2700000" algn="tl">
                <a:srgbClr val="000000">
                  <a:alpha val="43137"/>
                </a:srgbClr>
              </a:outerShdw>
            </a:effectLst>
          </a:endParaRPr>
        </a:p>
      </dgm:t>
    </dgm:pt>
    <dgm:pt modelId="{EB197717-4FA1-485C-9185-5724E909554D}" type="sibTrans" cxnId="{D45DEEBE-762E-448F-AD11-A3BB6C7E76AB}">
      <dgm:prSet/>
      <dgm:spPr/>
      <dgm:t>
        <a:bodyPr/>
        <a:lstStyle/>
        <a:p>
          <a:endParaRPr lang="zh-CN" altLang="en-US" b="1">
            <a:effectLst>
              <a:outerShdw blurRad="38100" dist="38100" dir="2700000" algn="tl">
                <a:srgbClr val="000000">
                  <a:alpha val="43137"/>
                </a:srgbClr>
              </a:outerShdw>
            </a:effectLst>
          </a:endParaRPr>
        </a:p>
      </dgm:t>
    </dgm:pt>
    <dgm:pt modelId="{90160E99-DCB1-47C1-A3E3-3013159AE30E}">
      <dgm:prSet phldrT="[文本]">
        <dgm:style>
          <a:lnRef idx="0">
            <a:schemeClr val="accent6"/>
          </a:lnRef>
          <a:fillRef idx="3">
            <a:schemeClr val="accent6"/>
          </a:fillRef>
          <a:effectRef idx="3">
            <a:schemeClr val="accent6"/>
          </a:effectRef>
          <a:fontRef idx="minor">
            <a:schemeClr val="lt1"/>
          </a:fontRef>
        </dgm:style>
      </dgm:prSet>
      <dgm:spPr/>
      <dgm:t>
        <a:bodyPr/>
        <a:lstStyle/>
        <a:p>
          <a:r>
            <a:rPr lang="en-US" altLang="zh-CN" b="1" dirty="0" smtClean="0">
              <a:effectLst>
                <a:outerShdw blurRad="38100" dist="38100" dir="2700000" algn="tl">
                  <a:srgbClr val="000000">
                    <a:alpha val="43137"/>
                  </a:srgbClr>
                </a:outerShdw>
              </a:effectLst>
            </a:rPr>
            <a:t>1.4</a:t>
          </a:r>
          <a:endParaRPr lang="zh-CN" altLang="en-US" b="1" dirty="0">
            <a:effectLst>
              <a:outerShdw blurRad="38100" dist="38100" dir="2700000" algn="tl">
                <a:srgbClr val="000000">
                  <a:alpha val="43137"/>
                </a:srgbClr>
              </a:outerShdw>
            </a:effectLst>
          </a:endParaRPr>
        </a:p>
      </dgm:t>
    </dgm:pt>
    <dgm:pt modelId="{C0513BFC-01BE-4804-A1BB-580037BD0A4D}" type="parTrans" cxnId="{4AFE69C2-0071-4977-B13C-75163FBE4E25}">
      <dgm:prSet/>
      <dgm:spPr/>
      <dgm:t>
        <a:bodyPr/>
        <a:lstStyle/>
        <a:p>
          <a:endParaRPr lang="zh-CN" altLang="en-US" b="1">
            <a:effectLst>
              <a:outerShdw blurRad="38100" dist="38100" dir="2700000" algn="tl">
                <a:srgbClr val="000000">
                  <a:alpha val="43137"/>
                </a:srgbClr>
              </a:outerShdw>
            </a:effectLst>
          </a:endParaRPr>
        </a:p>
      </dgm:t>
    </dgm:pt>
    <dgm:pt modelId="{CCADC583-ACCB-4253-8842-7E032AA96111}" type="sibTrans" cxnId="{4AFE69C2-0071-4977-B13C-75163FBE4E25}">
      <dgm:prSet/>
      <dgm:spPr/>
      <dgm:t>
        <a:bodyPr/>
        <a:lstStyle/>
        <a:p>
          <a:endParaRPr lang="zh-CN" altLang="en-US" b="1">
            <a:effectLst>
              <a:outerShdw blurRad="38100" dist="38100" dir="2700000" algn="tl">
                <a:srgbClr val="000000">
                  <a:alpha val="43137"/>
                </a:srgbClr>
              </a:outerShdw>
            </a:effectLst>
          </a:endParaRPr>
        </a:p>
      </dgm:t>
    </dgm:pt>
    <dgm:pt modelId="{A96A314A-DC39-4555-B22F-78D87EBB8650}" type="pres">
      <dgm:prSet presAssocID="{50CACF18-72B8-4D86-B253-1984AED1F750}" presName="linearFlow" presStyleCnt="0">
        <dgm:presLayoutVars>
          <dgm:dir/>
          <dgm:animLvl val="lvl"/>
          <dgm:resizeHandles val="exact"/>
        </dgm:presLayoutVars>
      </dgm:prSet>
      <dgm:spPr/>
      <dgm:t>
        <a:bodyPr/>
        <a:lstStyle/>
        <a:p>
          <a:endParaRPr lang="zh-CN" altLang="en-US"/>
        </a:p>
      </dgm:t>
    </dgm:pt>
    <dgm:pt modelId="{C1D5D2D4-D109-4819-8E54-3FE218E9AF2D}" type="pres">
      <dgm:prSet presAssocID="{90160E99-DCB1-47C1-A3E3-3013159AE30E}" presName="composite" presStyleCnt="0"/>
      <dgm:spPr/>
    </dgm:pt>
    <dgm:pt modelId="{30CB5BAC-014E-42FD-B8E3-F7743A04CD11}" type="pres">
      <dgm:prSet presAssocID="{90160E99-DCB1-47C1-A3E3-3013159AE30E}" presName="parentText" presStyleLbl="alignNode1" presStyleIdx="0" presStyleCnt="1">
        <dgm:presLayoutVars>
          <dgm:chMax val="1"/>
          <dgm:bulletEnabled val="1"/>
        </dgm:presLayoutVars>
      </dgm:prSet>
      <dgm:spPr/>
      <dgm:t>
        <a:bodyPr/>
        <a:lstStyle/>
        <a:p>
          <a:endParaRPr lang="zh-CN" altLang="en-US"/>
        </a:p>
      </dgm:t>
    </dgm:pt>
    <dgm:pt modelId="{652A71CC-6C22-4A31-AEB8-E5E75F6EAE11}" type="pres">
      <dgm:prSet presAssocID="{90160E99-DCB1-47C1-A3E3-3013159AE30E}" presName="descendantText" presStyleLbl="alignAcc1" presStyleIdx="0" presStyleCnt="1">
        <dgm:presLayoutVars>
          <dgm:bulletEnabled val="1"/>
        </dgm:presLayoutVars>
      </dgm:prSet>
      <dgm:spPr/>
      <dgm:t>
        <a:bodyPr/>
        <a:lstStyle/>
        <a:p>
          <a:endParaRPr lang="zh-CN" altLang="en-US"/>
        </a:p>
      </dgm:t>
    </dgm:pt>
  </dgm:ptLst>
  <dgm:cxnLst>
    <dgm:cxn modelId="{D45DEEBE-762E-448F-AD11-A3BB6C7E76AB}" srcId="{90160E99-DCB1-47C1-A3E3-3013159AE30E}" destId="{03448793-A4E6-4837-A8A7-08B6DE90878E}" srcOrd="0" destOrd="0" parTransId="{3232B999-724C-49EF-848B-B84262505BD0}" sibTransId="{EB197717-4FA1-485C-9185-5724E909554D}"/>
    <dgm:cxn modelId="{1D50BA98-5C01-49E9-A7F8-9500369F0E38}" type="presOf" srcId="{50CACF18-72B8-4D86-B253-1984AED1F750}" destId="{A96A314A-DC39-4555-B22F-78D87EBB8650}" srcOrd="0" destOrd="0" presId="urn:microsoft.com/office/officeart/2005/8/layout/chevron2"/>
    <dgm:cxn modelId="{3DAEF6FE-749A-4CD4-BC64-F80751FAF46F}" type="presOf" srcId="{03448793-A4E6-4837-A8A7-08B6DE90878E}" destId="{652A71CC-6C22-4A31-AEB8-E5E75F6EAE11}" srcOrd="0" destOrd="0" presId="urn:microsoft.com/office/officeart/2005/8/layout/chevron2"/>
    <dgm:cxn modelId="{77617361-68F7-4913-9F3B-6DEE290ED853}" type="presOf" srcId="{90160E99-DCB1-47C1-A3E3-3013159AE30E}" destId="{30CB5BAC-014E-42FD-B8E3-F7743A04CD11}" srcOrd="0" destOrd="0" presId="urn:microsoft.com/office/officeart/2005/8/layout/chevron2"/>
    <dgm:cxn modelId="{4AFE69C2-0071-4977-B13C-75163FBE4E25}" srcId="{50CACF18-72B8-4D86-B253-1984AED1F750}" destId="{90160E99-DCB1-47C1-A3E3-3013159AE30E}" srcOrd="0" destOrd="0" parTransId="{C0513BFC-01BE-4804-A1BB-580037BD0A4D}" sibTransId="{CCADC583-ACCB-4253-8842-7E032AA96111}"/>
    <dgm:cxn modelId="{84EC97F3-A1D3-4130-BC2A-4E5F03F5CCD0}" type="presParOf" srcId="{A96A314A-DC39-4555-B22F-78D87EBB8650}" destId="{C1D5D2D4-D109-4819-8E54-3FE218E9AF2D}" srcOrd="0" destOrd="0" presId="urn:microsoft.com/office/officeart/2005/8/layout/chevron2"/>
    <dgm:cxn modelId="{CB5006C3-2329-4E85-B009-012344155BE1}" type="presParOf" srcId="{C1D5D2D4-D109-4819-8E54-3FE218E9AF2D}" destId="{30CB5BAC-014E-42FD-B8E3-F7743A04CD11}" srcOrd="0" destOrd="0" presId="urn:microsoft.com/office/officeart/2005/8/layout/chevron2"/>
    <dgm:cxn modelId="{C793F364-5E0E-41C5-9440-262964A98E98}" type="presParOf" srcId="{C1D5D2D4-D109-4819-8E54-3FE218E9AF2D}" destId="{652A71CC-6C22-4A31-AEB8-E5E75F6EAE11}"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0CACF18-72B8-4D86-B253-1984AED1F750}"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03448793-A4E6-4837-A8A7-08B6DE90878E}">
      <dgm:prSet phldrT="[文本]">
        <dgm:style>
          <a:lnRef idx="2">
            <a:schemeClr val="accent2"/>
          </a:lnRef>
          <a:fillRef idx="1">
            <a:schemeClr val="lt1"/>
          </a:fillRef>
          <a:effectRef idx="0">
            <a:schemeClr val="accent2"/>
          </a:effectRef>
          <a:fontRef idx="minor">
            <a:schemeClr val="dk1"/>
          </a:fontRef>
        </dgm:style>
      </dgm:prSet>
      <dgm:spPr/>
      <dgm:t>
        <a:bodyPr/>
        <a:lstStyle/>
        <a:p>
          <a:r>
            <a:rPr lang="zh-CN" altLang="en-US" b="1" dirty="0" smtClean="0">
              <a:effectLst>
                <a:outerShdw blurRad="38100" dist="38100" dir="2700000" algn="tl">
                  <a:srgbClr val="000000">
                    <a:alpha val="43137"/>
                  </a:srgbClr>
                </a:outerShdw>
              </a:effectLst>
            </a:rPr>
            <a:t>社会实践的选题步骤</a:t>
          </a:r>
          <a:endParaRPr lang="zh-CN" altLang="en-US" b="1" dirty="0">
            <a:effectLst>
              <a:outerShdw blurRad="38100" dist="38100" dir="2700000" algn="tl">
                <a:srgbClr val="000000">
                  <a:alpha val="43137"/>
                </a:srgbClr>
              </a:outerShdw>
            </a:effectLst>
          </a:endParaRPr>
        </a:p>
      </dgm:t>
    </dgm:pt>
    <dgm:pt modelId="{3232B999-724C-49EF-848B-B84262505BD0}" type="parTrans" cxnId="{D45DEEBE-762E-448F-AD11-A3BB6C7E76AB}">
      <dgm:prSet/>
      <dgm:spPr/>
      <dgm:t>
        <a:bodyPr/>
        <a:lstStyle/>
        <a:p>
          <a:endParaRPr lang="zh-CN" altLang="en-US" b="1">
            <a:effectLst>
              <a:outerShdw blurRad="38100" dist="38100" dir="2700000" algn="tl">
                <a:srgbClr val="000000">
                  <a:alpha val="43137"/>
                </a:srgbClr>
              </a:outerShdw>
            </a:effectLst>
          </a:endParaRPr>
        </a:p>
      </dgm:t>
    </dgm:pt>
    <dgm:pt modelId="{EB197717-4FA1-485C-9185-5724E909554D}" type="sibTrans" cxnId="{D45DEEBE-762E-448F-AD11-A3BB6C7E76AB}">
      <dgm:prSet/>
      <dgm:spPr/>
      <dgm:t>
        <a:bodyPr/>
        <a:lstStyle/>
        <a:p>
          <a:endParaRPr lang="zh-CN" altLang="en-US" b="1">
            <a:effectLst>
              <a:outerShdw blurRad="38100" dist="38100" dir="2700000" algn="tl">
                <a:srgbClr val="000000">
                  <a:alpha val="43137"/>
                </a:srgbClr>
              </a:outerShdw>
            </a:effectLst>
          </a:endParaRPr>
        </a:p>
      </dgm:t>
    </dgm:pt>
    <dgm:pt modelId="{90160E99-DCB1-47C1-A3E3-3013159AE30E}">
      <dgm:prSet phldrT="[文本]">
        <dgm:style>
          <a:lnRef idx="0">
            <a:schemeClr val="accent2"/>
          </a:lnRef>
          <a:fillRef idx="3">
            <a:schemeClr val="accent2"/>
          </a:fillRef>
          <a:effectRef idx="3">
            <a:schemeClr val="accent2"/>
          </a:effectRef>
          <a:fontRef idx="minor">
            <a:schemeClr val="lt1"/>
          </a:fontRef>
        </dgm:style>
      </dgm:prSet>
      <dgm:spPr/>
      <dgm:t>
        <a:bodyPr/>
        <a:lstStyle/>
        <a:p>
          <a:r>
            <a:rPr lang="en-US" altLang="zh-CN" b="1" dirty="0" smtClean="0">
              <a:effectLst>
                <a:outerShdw blurRad="38100" dist="38100" dir="2700000" algn="tl">
                  <a:srgbClr val="000000">
                    <a:alpha val="43137"/>
                  </a:srgbClr>
                </a:outerShdw>
              </a:effectLst>
            </a:rPr>
            <a:t>2.1</a:t>
          </a:r>
          <a:endParaRPr lang="zh-CN" altLang="en-US" b="1" dirty="0">
            <a:effectLst>
              <a:outerShdw blurRad="38100" dist="38100" dir="2700000" algn="tl">
                <a:srgbClr val="000000">
                  <a:alpha val="43137"/>
                </a:srgbClr>
              </a:outerShdw>
            </a:effectLst>
          </a:endParaRPr>
        </a:p>
      </dgm:t>
    </dgm:pt>
    <dgm:pt modelId="{C0513BFC-01BE-4804-A1BB-580037BD0A4D}" type="parTrans" cxnId="{4AFE69C2-0071-4977-B13C-75163FBE4E25}">
      <dgm:prSet/>
      <dgm:spPr/>
      <dgm:t>
        <a:bodyPr/>
        <a:lstStyle/>
        <a:p>
          <a:endParaRPr lang="zh-CN" altLang="en-US" b="1">
            <a:effectLst>
              <a:outerShdw blurRad="38100" dist="38100" dir="2700000" algn="tl">
                <a:srgbClr val="000000">
                  <a:alpha val="43137"/>
                </a:srgbClr>
              </a:outerShdw>
            </a:effectLst>
          </a:endParaRPr>
        </a:p>
      </dgm:t>
    </dgm:pt>
    <dgm:pt modelId="{CCADC583-ACCB-4253-8842-7E032AA96111}" type="sibTrans" cxnId="{4AFE69C2-0071-4977-B13C-75163FBE4E25}">
      <dgm:prSet/>
      <dgm:spPr/>
      <dgm:t>
        <a:bodyPr/>
        <a:lstStyle/>
        <a:p>
          <a:endParaRPr lang="zh-CN" altLang="en-US" b="1">
            <a:effectLst>
              <a:outerShdw blurRad="38100" dist="38100" dir="2700000" algn="tl">
                <a:srgbClr val="000000">
                  <a:alpha val="43137"/>
                </a:srgbClr>
              </a:outerShdw>
            </a:effectLst>
          </a:endParaRPr>
        </a:p>
      </dgm:t>
    </dgm:pt>
    <dgm:pt modelId="{A96A314A-DC39-4555-B22F-78D87EBB8650}" type="pres">
      <dgm:prSet presAssocID="{50CACF18-72B8-4D86-B253-1984AED1F750}" presName="linearFlow" presStyleCnt="0">
        <dgm:presLayoutVars>
          <dgm:dir/>
          <dgm:animLvl val="lvl"/>
          <dgm:resizeHandles val="exact"/>
        </dgm:presLayoutVars>
      </dgm:prSet>
      <dgm:spPr/>
      <dgm:t>
        <a:bodyPr/>
        <a:lstStyle/>
        <a:p>
          <a:endParaRPr lang="zh-CN" altLang="en-US"/>
        </a:p>
      </dgm:t>
    </dgm:pt>
    <dgm:pt modelId="{C1D5D2D4-D109-4819-8E54-3FE218E9AF2D}" type="pres">
      <dgm:prSet presAssocID="{90160E99-DCB1-47C1-A3E3-3013159AE30E}" presName="composite" presStyleCnt="0"/>
      <dgm:spPr/>
    </dgm:pt>
    <dgm:pt modelId="{30CB5BAC-014E-42FD-B8E3-F7743A04CD11}" type="pres">
      <dgm:prSet presAssocID="{90160E99-DCB1-47C1-A3E3-3013159AE30E}" presName="parentText" presStyleLbl="alignNode1" presStyleIdx="0" presStyleCnt="1">
        <dgm:presLayoutVars>
          <dgm:chMax val="1"/>
          <dgm:bulletEnabled val="1"/>
        </dgm:presLayoutVars>
      </dgm:prSet>
      <dgm:spPr/>
      <dgm:t>
        <a:bodyPr/>
        <a:lstStyle/>
        <a:p>
          <a:endParaRPr lang="zh-CN" altLang="en-US"/>
        </a:p>
      </dgm:t>
    </dgm:pt>
    <dgm:pt modelId="{652A71CC-6C22-4A31-AEB8-E5E75F6EAE11}" type="pres">
      <dgm:prSet presAssocID="{90160E99-DCB1-47C1-A3E3-3013159AE30E}" presName="descendantText" presStyleLbl="alignAcc1" presStyleIdx="0" presStyleCnt="1">
        <dgm:presLayoutVars>
          <dgm:bulletEnabled val="1"/>
        </dgm:presLayoutVars>
      </dgm:prSet>
      <dgm:spPr/>
      <dgm:t>
        <a:bodyPr/>
        <a:lstStyle/>
        <a:p>
          <a:endParaRPr lang="zh-CN" altLang="en-US"/>
        </a:p>
      </dgm:t>
    </dgm:pt>
  </dgm:ptLst>
  <dgm:cxnLst>
    <dgm:cxn modelId="{D45DEEBE-762E-448F-AD11-A3BB6C7E76AB}" srcId="{90160E99-DCB1-47C1-A3E3-3013159AE30E}" destId="{03448793-A4E6-4837-A8A7-08B6DE90878E}" srcOrd="0" destOrd="0" parTransId="{3232B999-724C-49EF-848B-B84262505BD0}" sibTransId="{EB197717-4FA1-485C-9185-5724E909554D}"/>
    <dgm:cxn modelId="{42A09E7E-7FF9-4A43-8C2B-19EEDE2E4A1F}" type="presOf" srcId="{03448793-A4E6-4837-A8A7-08B6DE90878E}" destId="{652A71CC-6C22-4A31-AEB8-E5E75F6EAE11}" srcOrd="0" destOrd="0" presId="urn:microsoft.com/office/officeart/2005/8/layout/chevron2"/>
    <dgm:cxn modelId="{F9FB19BE-DE5A-4708-9C9C-918BB3D2971D}" type="presOf" srcId="{90160E99-DCB1-47C1-A3E3-3013159AE30E}" destId="{30CB5BAC-014E-42FD-B8E3-F7743A04CD11}" srcOrd="0" destOrd="0" presId="urn:microsoft.com/office/officeart/2005/8/layout/chevron2"/>
    <dgm:cxn modelId="{AEE2EDBC-5155-4CF8-8D34-C3C383597AE9}" type="presOf" srcId="{50CACF18-72B8-4D86-B253-1984AED1F750}" destId="{A96A314A-DC39-4555-B22F-78D87EBB8650}" srcOrd="0" destOrd="0" presId="urn:microsoft.com/office/officeart/2005/8/layout/chevron2"/>
    <dgm:cxn modelId="{4AFE69C2-0071-4977-B13C-75163FBE4E25}" srcId="{50CACF18-72B8-4D86-B253-1984AED1F750}" destId="{90160E99-DCB1-47C1-A3E3-3013159AE30E}" srcOrd="0" destOrd="0" parTransId="{C0513BFC-01BE-4804-A1BB-580037BD0A4D}" sibTransId="{CCADC583-ACCB-4253-8842-7E032AA96111}"/>
    <dgm:cxn modelId="{B46CFE43-E593-4018-BC52-0999D9CA6E46}" type="presParOf" srcId="{A96A314A-DC39-4555-B22F-78D87EBB8650}" destId="{C1D5D2D4-D109-4819-8E54-3FE218E9AF2D}" srcOrd="0" destOrd="0" presId="urn:microsoft.com/office/officeart/2005/8/layout/chevron2"/>
    <dgm:cxn modelId="{35737273-A054-491F-9B69-625A49DF5072}" type="presParOf" srcId="{C1D5D2D4-D109-4819-8E54-3FE218E9AF2D}" destId="{30CB5BAC-014E-42FD-B8E3-F7743A04CD11}" srcOrd="0" destOrd="0" presId="urn:microsoft.com/office/officeart/2005/8/layout/chevron2"/>
    <dgm:cxn modelId="{FF23A497-6FEA-44BA-98DF-31FA8DFFE7DD}" type="presParOf" srcId="{C1D5D2D4-D109-4819-8E54-3FE218E9AF2D}" destId="{652A71CC-6C22-4A31-AEB8-E5E75F6EAE11}"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39B0A0-6CB2-4E3F-B3FE-D0EA25C5D55F}">
      <dsp:nvSpPr>
        <dsp:cNvPr id="0" name=""/>
        <dsp:cNvSpPr/>
      </dsp:nvSpPr>
      <dsp:spPr>
        <a:xfrm>
          <a:off x="0" y="854712"/>
          <a:ext cx="6572296" cy="52920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F396E392-29CF-499E-84ED-9BC7D9AA0281}">
      <dsp:nvSpPr>
        <dsp:cNvPr id="0" name=""/>
        <dsp:cNvSpPr/>
      </dsp:nvSpPr>
      <dsp:spPr>
        <a:xfrm>
          <a:off x="328614" y="540965"/>
          <a:ext cx="4600607" cy="61992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3892" tIns="0" rIns="173892" bIns="0" numCol="1" spcCol="1270" anchor="ctr" anchorCtr="0">
          <a:noAutofit/>
        </a:bodyPr>
        <a:lstStyle/>
        <a:p>
          <a:pPr lvl="0" algn="l" defTabSz="933450">
            <a:lnSpc>
              <a:spcPct val="90000"/>
            </a:lnSpc>
            <a:spcBef>
              <a:spcPct val="0"/>
            </a:spcBef>
            <a:spcAft>
              <a:spcPct val="35000"/>
            </a:spcAft>
          </a:pPr>
          <a:r>
            <a:rPr lang="zh-CN" altLang="en-US" sz="2100" b="1" kern="1200" cap="none" spc="0" dirty="0" smtClean="0">
              <a:ln w="18000">
                <a:prstDash val="solid"/>
                <a:miter lim="800000"/>
              </a:ln>
              <a:solidFill>
                <a:schemeClr val="bg1">
                  <a:lumMod val="95000"/>
                </a:schemeClr>
              </a:solidFill>
              <a:effectLst>
                <a:outerShdw blurRad="25500" dist="23000" dir="7020000" algn="tl">
                  <a:srgbClr val="000000">
                    <a:alpha val="50000"/>
                  </a:srgbClr>
                </a:outerShdw>
              </a:effectLst>
            </a:rPr>
            <a:t>一、大学生社会实践的理论与意义</a:t>
          </a:r>
          <a:endParaRPr lang="zh-CN" altLang="en-US" sz="2100" b="1" kern="1200" cap="none" spc="0" dirty="0">
            <a:ln w="18000">
              <a:prstDash val="solid"/>
              <a:miter lim="800000"/>
            </a:ln>
            <a:solidFill>
              <a:schemeClr val="bg1">
                <a:lumMod val="95000"/>
              </a:schemeClr>
            </a:solidFill>
            <a:effectLst>
              <a:outerShdw blurRad="25500" dist="23000" dir="7020000" algn="tl">
                <a:srgbClr val="000000">
                  <a:alpha val="50000"/>
                </a:srgbClr>
              </a:outerShdw>
            </a:effectLst>
          </a:endParaRPr>
        </a:p>
      </dsp:txBody>
      <dsp:txXfrm>
        <a:off x="358876" y="571227"/>
        <a:ext cx="4540083" cy="559396"/>
      </dsp:txXfrm>
    </dsp:sp>
    <dsp:sp modelId="{0965AD61-F7BA-4C12-BA55-F88DDE6BD6A1}">
      <dsp:nvSpPr>
        <dsp:cNvPr id="0" name=""/>
        <dsp:cNvSpPr/>
      </dsp:nvSpPr>
      <dsp:spPr>
        <a:xfrm>
          <a:off x="0" y="1807272"/>
          <a:ext cx="6572296" cy="529200"/>
        </a:xfrm>
        <a:prstGeom prst="rect">
          <a:avLst/>
        </a:prstGeom>
        <a:solidFill>
          <a:schemeClr val="lt1">
            <a:alpha val="90000"/>
            <a:hueOff val="0"/>
            <a:satOff val="0"/>
            <a:lumOff val="0"/>
            <a:alphaOff val="0"/>
          </a:schemeClr>
        </a:solidFill>
        <a:ln w="9525" cap="flat" cmpd="sng" algn="ctr">
          <a:solidFill>
            <a:schemeClr val="accent2">
              <a:hueOff val="1560506"/>
              <a:satOff val="-1946"/>
              <a:lumOff val="458"/>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255C1242-01A1-4B35-AC52-7D78EDE5DFF9}">
      <dsp:nvSpPr>
        <dsp:cNvPr id="0" name=""/>
        <dsp:cNvSpPr/>
      </dsp:nvSpPr>
      <dsp:spPr>
        <a:xfrm>
          <a:off x="328614" y="1497312"/>
          <a:ext cx="4600607" cy="619920"/>
        </a:xfrm>
        <a:prstGeom prst="roundRect">
          <a:avLst/>
        </a:prstGeom>
        <a:gradFill rotWithShape="0">
          <a:gsLst>
            <a:gs pos="0">
              <a:schemeClr val="accent2">
                <a:hueOff val="1560506"/>
                <a:satOff val="-1946"/>
                <a:lumOff val="458"/>
                <a:alphaOff val="0"/>
                <a:shade val="51000"/>
                <a:satMod val="130000"/>
              </a:schemeClr>
            </a:gs>
            <a:gs pos="80000">
              <a:schemeClr val="accent2">
                <a:hueOff val="1560506"/>
                <a:satOff val="-1946"/>
                <a:lumOff val="458"/>
                <a:alphaOff val="0"/>
                <a:shade val="93000"/>
                <a:satMod val="130000"/>
              </a:schemeClr>
            </a:gs>
            <a:gs pos="100000">
              <a:schemeClr val="accent2">
                <a:hueOff val="1560506"/>
                <a:satOff val="-1946"/>
                <a:lumOff val="45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3892" tIns="0" rIns="173892" bIns="0" numCol="1" spcCol="1270" anchor="ctr" anchorCtr="0">
          <a:noAutofit/>
        </a:bodyPr>
        <a:lstStyle/>
        <a:p>
          <a:pPr lvl="0" algn="l" defTabSz="933450">
            <a:lnSpc>
              <a:spcPct val="90000"/>
            </a:lnSpc>
            <a:spcBef>
              <a:spcPct val="0"/>
            </a:spcBef>
            <a:spcAft>
              <a:spcPct val="35000"/>
            </a:spcAft>
          </a:pPr>
          <a:r>
            <a:rPr lang="zh-CN" altLang="en-US" sz="2100" b="1" kern="1200" cap="none" spc="0" dirty="0" smtClean="0">
              <a:ln w="18000">
                <a:prstDash val="solid"/>
                <a:miter lim="800000"/>
              </a:ln>
              <a:effectLst>
                <a:outerShdw blurRad="25500" dist="23000" dir="7020000" algn="tl">
                  <a:srgbClr val="000000">
                    <a:alpha val="50000"/>
                  </a:srgbClr>
                </a:outerShdw>
              </a:effectLst>
            </a:rPr>
            <a:t>二、大学生社会实践的选题与策划</a:t>
          </a:r>
          <a:endParaRPr lang="zh-CN" altLang="en-US" sz="2100" b="1" kern="1200" cap="none" spc="0" dirty="0">
            <a:ln w="18000">
              <a:prstDash val="solid"/>
              <a:miter lim="800000"/>
            </a:ln>
            <a:effectLst>
              <a:outerShdw blurRad="25500" dist="23000" dir="7020000" algn="tl">
                <a:srgbClr val="000000">
                  <a:alpha val="50000"/>
                </a:srgbClr>
              </a:outerShdw>
            </a:effectLst>
          </a:endParaRPr>
        </a:p>
      </dsp:txBody>
      <dsp:txXfrm>
        <a:off x="358876" y="1527574"/>
        <a:ext cx="4540083" cy="559396"/>
      </dsp:txXfrm>
    </dsp:sp>
    <dsp:sp modelId="{1EFF38FA-4378-432B-8970-D7F525FC8CE8}">
      <dsp:nvSpPr>
        <dsp:cNvPr id="0" name=""/>
        <dsp:cNvSpPr/>
      </dsp:nvSpPr>
      <dsp:spPr>
        <a:xfrm>
          <a:off x="0" y="2759833"/>
          <a:ext cx="6572296" cy="529200"/>
        </a:xfrm>
        <a:prstGeom prst="rect">
          <a:avLst/>
        </a:prstGeom>
        <a:solidFill>
          <a:schemeClr val="lt1">
            <a:alpha val="90000"/>
            <a:hueOff val="0"/>
            <a:satOff val="0"/>
            <a:lumOff val="0"/>
            <a:alphaOff val="0"/>
          </a:schemeClr>
        </a:solidFill>
        <a:ln w="9525" cap="flat" cmpd="sng" algn="ctr">
          <a:solidFill>
            <a:schemeClr val="accent2">
              <a:hueOff val="3121013"/>
              <a:satOff val="-3893"/>
              <a:lumOff val="915"/>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E52E657A-6EBC-4E90-856A-091D91BE8F4F}">
      <dsp:nvSpPr>
        <dsp:cNvPr id="0" name=""/>
        <dsp:cNvSpPr/>
      </dsp:nvSpPr>
      <dsp:spPr>
        <a:xfrm>
          <a:off x="328614" y="2449872"/>
          <a:ext cx="4600607" cy="619920"/>
        </a:xfrm>
        <a:prstGeom prst="roundRect">
          <a:avLst/>
        </a:prstGeom>
        <a:gradFill rotWithShape="0">
          <a:gsLst>
            <a:gs pos="0">
              <a:schemeClr val="accent2">
                <a:hueOff val="3121013"/>
                <a:satOff val="-3893"/>
                <a:lumOff val="915"/>
                <a:alphaOff val="0"/>
                <a:shade val="51000"/>
                <a:satMod val="130000"/>
              </a:schemeClr>
            </a:gs>
            <a:gs pos="80000">
              <a:schemeClr val="accent2">
                <a:hueOff val="3121013"/>
                <a:satOff val="-3893"/>
                <a:lumOff val="915"/>
                <a:alphaOff val="0"/>
                <a:shade val="93000"/>
                <a:satMod val="130000"/>
              </a:schemeClr>
            </a:gs>
            <a:gs pos="100000">
              <a:schemeClr val="accent2">
                <a:hueOff val="3121013"/>
                <a:satOff val="-3893"/>
                <a:lumOff val="91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3892" tIns="0" rIns="173892" bIns="0" numCol="1" spcCol="1270" anchor="ctr" anchorCtr="0">
          <a:noAutofit/>
        </a:bodyPr>
        <a:lstStyle/>
        <a:p>
          <a:pPr lvl="0" algn="l" defTabSz="933450">
            <a:lnSpc>
              <a:spcPct val="90000"/>
            </a:lnSpc>
            <a:spcBef>
              <a:spcPct val="0"/>
            </a:spcBef>
            <a:spcAft>
              <a:spcPct val="35000"/>
            </a:spcAft>
          </a:pPr>
          <a:r>
            <a:rPr lang="zh-CN" altLang="en-US" sz="2100" b="1" kern="1200" cap="none" spc="0" dirty="0" smtClean="0">
              <a:ln w="18000">
                <a:prstDash val="solid"/>
                <a:miter lim="800000"/>
              </a:ln>
              <a:effectLst>
                <a:outerShdw blurRad="25500" dist="23000" dir="7020000" algn="tl">
                  <a:srgbClr val="000000">
                    <a:alpha val="50000"/>
                  </a:srgbClr>
                </a:outerShdw>
              </a:effectLst>
            </a:rPr>
            <a:t>三、大学生社会实践的准备与实施</a:t>
          </a:r>
          <a:endParaRPr lang="zh-CN" altLang="en-US" sz="2100" b="1" kern="1200" cap="none" spc="0" dirty="0">
            <a:ln w="18000">
              <a:prstDash val="solid"/>
              <a:miter lim="800000"/>
            </a:ln>
            <a:effectLst>
              <a:outerShdw blurRad="25500" dist="23000" dir="7020000" algn="tl">
                <a:srgbClr val="000000">
                  <a:alpha val="50000"/>
                </a:srgbClr>
              </a:outerShdw>
            </a:effectLst>
          </a:endParaRPr>
        </a:p>
      </dsp:txBody>
      <dsp:txXfrm>
        <a:off x="358876" y="2480134"/>
        <a:ext cx="4540083" cy="559396"/>
      </dsp:txXfrm>
    </dsp:sp>
    <dsp:sp modelId="{26AFD132-6E11-478F-842D-ACEF505E562B}">
      <dsp:nvSpPr>
        <dsp:cNvPr id="0" name=""/>
        <dsp:cNvSpPr/>
      </dsp:nvSpPr>
      <dsp:spPr>
        <a:xfrm>
          <a:off x="0" y="3712393"/>
          <a:ext cx="6572296" cy="529200"/>
        </a:xfrm>
        <a:prstGeom prst="rect">
          <a:avLst/>
        </a:prstGeom>
        <a:solidFill>
          <a:schemeClr val="lt1">
            <a:alpha val="90000"/>
            <a:hueOff val="0"/>
            <a:satOff val="0"/>
            <a:lumOff val="0"/>
            <a:alphaOff val="0"/>
          </a:schemeClr>
        </a:solidFill>
        <a:ln w="9525" cap="flat" cmpd="sng" algn="ctr">
          <a:solidFill>
            <a:schemeClr val="accent2">
              <a:hueOff val="4681519"/>
              <a:satOff val="-5839"/>
              <a:lumOff val="1373"/>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FB538B28-7650-42D2-8440-DEFBCB4813C2}">
      <dsp:nvSpPr>
        <dsp:cNvPr id="0" name=""/>
        <dsp:cNvSpPr/>
      </dsp:nvSpPr>
      <dsp:spPr>
        <a:xfrm>
          <a:off x="328614" y="3402433"/>
          <a:ext cx="4600607" cy="619920"/>
        </a:xfrm>
        <a:prstGeom prst="roundRect">
          <a:avLst/>
        </a:prstGeom>
        <a:gradFill rotWithShape="0">
          <a:gsLst>
            <a:gs pos="0">
              <a:schemeClr val="accent2">
                <a:hueOff val="4681519"/>
                <a:satOff val="-5839"/>
                <a:lumOff val="1373"/>
                <a:alphaOff val="0"/>
                <a:shade val="51000"/>
                <a:satMod val="130000"/>
              </a:schemeClr>
            </a:gs>
            <a:gs pos="80000">
              <a:schemeClr val="accent2">
                <a:hueOff val="4681519"/>
                <a:satOff val="-5839"/>
                <a:lumOff val="1373"/>
                <a:alphaOff val="0"/>
                <a:shade val="93000"/>
                <a:satMod val="130000"/>
              </a:schemeClr>
            </a:gs>
            <a:gs pos="100000">
              <a:schemeClr val="accent2">
                <a:hueOff val="4681519"/>
                <a:satOff val="-5839"/>
                <a:lumOff val="137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3892" tIns="0" rIns="173892" bIns="0" numCol="1" spcCol="1270" anchor="ctr" anchorCtr="0">
          <a:noAutofit/>
        </a:bodyPr>
        <a:lstStyle/>
        <a:p>
          <a:pPr lvl="0" algn="l" defTabSz="933450">
            <a:lnSpc>
              <a:spcPct val="90000"/>
            </a:lnSpc>
            <a:spcBef>
              <a:spcPct val="0"/>
            </a:spcBef>
            <a:spcAft>
              <a:spcPct val="35000"/>
            </a:spcAft>
          </a:pPr>
          <a:r>
            <a:rPr lang="zh-CN" altLang="en-US" sz="2100" b="1" kern="1200" cap="none" spc="0" dirty="0" smtClean="0">
              <a:ln w="18000">
                <a:prstDash val="solid"/>
                <a:miter lim="800000"/>
              </a:ln>
              <a:effectLst>
                <a:outerShdw blurRad="25500" dist="23000" dir="7020000" algn="tl">
                  <a:srgbClr val="000000">
                    <a:alpha val="50000"/>
                  </a:srgbClr>
                </a:outerShdw>
              </a:effectLst>
            </a:rPr>
            <a:t>四、大学生社会实践的考核</a:t>
          </a:r>
          <a:endParaRPr lang="zh-CN" altLang="en-US" sz="2100" b="1" kern="1200" cap="none" spc="0" dirty="0">
            <a:ln w="18000">
              <a:prstDash val="solid"/>
              <a:miter lim="800000"/>
            </a:ln>
            <a:effectLst>
              <a:outerShdw blurRad="25500" dist="23000" dir="7020000" algn="tl">
                <a:srgbClr val="000000">
                  <a:alpha val="50000"/>
                </a:srgbClr>
              </a:outerShdw>
            </a:effectLst>
          </a:endParaRPr>
        </a:p>
      </dsp:txBody>
      <dsp:txXfrm>
        <a:off x="358876" y="3432695"/>
        <a:ext cx="4540083" cy="55939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CB5BAC-014E-42FD-B8E3-F7743A04CD11}">
      <dsp:nvSpPr>
        <dsp:cNvPr id="0" name=""/>
        <dsp:cNvSpPr/>
      </dsp:nvSpPr>
      <dsp:spPr>
        <a:xfrm rot="5400000">
          <a:off x="-110378" y="110378"/>
          <a:ext cx="735856" cy="515099"/>
        </a:xfrm>
        <a:prstGeom prst="chevron">
          <a:avLst/>
        </a:prstGeom>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6"/>
        </a:lnRef>
        <a:fillRef idx="3">
          <a:schemeClr val="accent6"/>
        </a:fillRef>
        <a:effectRef idx="3">
          <a:schemeClr val="accent6"/>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altLang="zh-CN" sz="1400" b="1" kern="1200" dirty="0" smtClean="0">
              <a:effectLst>
                <a:outerShdw blurRad="38100" dist="38100" dir="2700000" algn="tl">
                  <a:srgbClr val="000000">
                    <a:alpha val="43137"/>
                  </a:srgbClr>
                </a:outerShdw>
              </a:effectLst>
            </a:rPr>
            <a:t>1.1</a:t>
          </a:r>
          <a:endParaRPr lang="zh-CN" altLang="en-US" sz="1400" b="1" kern="1200" dirty="0">
            <a:effectLst>
              <a:outerShdw blurRad="38100" dist="38100" dir="2700000" algn="tl">
                <a:srgbClr val="000000">
                  <a:alpha val="43137"/>
                </a:srgbClr>
              </a:outerShdw>
            </a:effectLst>
          </a:endParaRPr>
        </a:p>
      </dsp:txBody>
      <dsp:txXfrm rot="-5400000">
        <a:off x="1" y="257550"/>
        <a:ext cx="515099" cy="220757"/>
      </dsp:txXfrm>
    </dsp:sp>
    <dsp:sp modelId="{652A71CC-6C22-4A31-AEB8-E5E75F6EAE11}">
      <dsp:nvSpPr>
        <dsp:cNvPr id="0" name=""/>
        <dsp:cNvSpPr/>
      </dsp:nvSpPr>
      <dsp:spPr>
        <a:xfrm rot="5400000">
          <a:off x="2442496" y="-1927397"/>
          <a:ext cx="478306" cy="4333100"/>
        </a:xfrm>
        <a:prstGeom prst="round2SameRect">
          <a:avLst/>
        </a:prstGeom>
        <a:solidFill>
          <a:schemeClr val="lt1"/>
        </a:solidFill>
        <a:ln w="25400" cap="flat" cmpd="sng" algn="ctr">
          <a:solidFill>
            <a:schemeClr val="accent6"/>
          </a:solidFill>
          <a:prstDash val="solid"/>
        </a:ln>
        <a:effectLst/>
      </dsp:spPr>
      <dsp:style>
        <a:lnRef idx="2">
          <a:schemeClr val="accent6"/>
        </a:lnRef>
        <a:fillRef idx="1">
          <a:schemeClr val="lt1"/>
        </a:fillRef>
        <a:effectRef idx="0">
          <a:schemeClr val="accent6"/>
        </a:effectRef>
        <a:fontRef idx="minor">
          <a:schemeClr val="dk1"/>
        </a:fontRef>
      </dsp:style>
      <dsp:txBody>
        <a:bodyPr spcFirstLastPara="0" vert="horz" wrap="square" lIns="184912" tIns="16510" rIns="16510" bIns="16510" numCol="1" spcCol="1270" anchor="ctr" anchorCtr="0">
          <a:noAutofit/>
        </a:bodyPr>
        <a:lstStyle/>
        <a:p>
          <a:pPr marL="228600" lvl="1" indent="-228600" algn="l" defTabSz="1155700">
            <a:lnSpc>
              <a:spcPct val="90000"/>
            </a:lnSpc>
            <a:spcBef>
              <a:spcPct val="0"/>
            </a:spcBef>
            <a:spcAft>
              <a:spcPct val="15000"/>
            </a:spcAft>
            <a:buChar char="••"/>
          </a:pPr>
          <a:r>
            <a:rPr lang="zh-CN" altLang="en-US" sz="2600" b="1" kern="1200" dirty="0" smtClean="0">
              <a:effectLst>
                <a:outerShdw blurRad="38100" dist="38100" dir="2700000" algn="tl">
                  <a:srgbClr val="000000">
                    <a:alpha val="43137"/>
                  </a:srgbClr>
                </a:outerShdw>
              </a:effectLst>
            </a:rPr>
            <a:t>大学生社会实践的概念</a:t>
          </a:r>
          <a:endParaRPr lang="zh-CN" altLang="en-US" sz="2600" b="1" kern="1200" dirty="0">
            <a:effectLst>
              <a:outerShdw blurRad="38100" dist="38100" dir="2700000" algn="tl">
                <a:srgbClr val="000000">
                  <a:alpha val="43137"/>
                </a:srgbClr>
              </a:outerShdw>
            </a:effectLst>
          </a:endParaRPr>
        </a:p>
      </dsp:txBody>
      <dsp:txXfrm rot="-5400000">
        <a:off x="515100" y="23348"/>
        <a:ext cx="4309751" cy="431608"/>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CB5BAC-014E-42FD-B8E3-F7743A04CD11}">
      <dsp:nvSpPr>
        <dsp:cNvPr id="0" name=""/>
        <dsp:cNvSpPr/>
      </dsp:nvSpPr>
      <dsp:spPr>
        <a:xfrm rot="5400000">
          <a:off x="-110378" y="110378"/>
          <a:ext cx="735856" cy="515099"/>
        </a:xfrm>
        <a:prstGeom prst="chevron">
          <a:avLst/>
        </a:prstGeom>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6"/>
        </a:lnRef>
        <a:fillRef idx="3">
          <a:schemeClr val="accent6"/>
        </a:fillRef>
        <a:effectRef idx="3">
          <a:schemeClr val="accent6"/>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altLang="zh-CN" sz="1400" b="1" kern="1200" dirty="0" smtClean="0">
              <a:effectLst>
                <a:outerShdw blurRad="38100" dist="38100" dir="2700000" algn="tl">
                  <a:srgbClr val="000000">
                    <a:alpha val="43137"/>
                  </a:srgbClr>
                </a:outerShdw>
              </a:effectLst>
            </a:rPr>
            <a:t>1.1</a:t>
          </a:r>
          <a:endParaRPr lang="zh-CN" altLang="en-US" sz="1400" b="1" kern="1200" dirty="0">
            <a:effectLst>
              <a:outerShdw blurRad="38100" dist="38100" dir="2700000" algn="tl">
                <a:srgbClr val="000000">
                  <a:alpha val="43137"/>
                </a:srgbClr>
              </a:outerShdw>
            </a:effectLst>
          </a:endParaRPr>
        </a:p>
      </dsp:txBody>
      <dsp:txXfrm rot="-5400000">
        <a:off x="1" y="257550"/>
        <a:ext cx="515099" cy="220757"/>
      </dsp:txXfrm>
    </dsp:sp>
    <dsp:sp modelId="{652A71CC-6C22-4A31-AEB8-E5E75F6EAE11}">
      <dsp:nvSpPr>
        <dsp:cNvPr id="0" name=""/>
        <dsp:cNvSpPr/>
      </dsp:nvSpPr>
      <dsp:spPr>
        <a:xfrm rot="5400000">
          <a:off x="2442496" y="-1927397"/>
          <a:ext cx="478306" cy="4333100"/>
        </a:xfrm>
        <a:prstGeom prst="round2SameRect">
          <a:avLst/>
        </a:prstGeom>
        <a:solidFill>
          <a:schemeClr val="lt1"/>
        </a:solidFill>
        <a:ln w="25400" cap="flat" cmpd="sng" algn="ctr">
          <a:solidFill>
            <a:schemeClr val="accent6"/>
          </a:solidFill>
          <a:prstDash val="solid"/>
        </a:ln>
        <a:effectLst/>
      </dsp:spPr>
      <dsp:style>
        <a:lnRef idx="2">
          <a:schemeClr val="accent6"/>
        </a:lnRef>
        <a:fillRef idx="1">
          <a:schemeClr val="lt1"/>
        </a:fillRef>
        <a:effectRef idx="0">
          <a:schemeClr val="accent6"/>
        </a:effectRef>
        <a:fontRef idx="minor">
          <a:schemeClr val="dk1"/>
        </a:fontRef>
      </dsp:style>
      <dsp:txBody>
        <a:bodyPr spcFirstLastPara="0" vert="horz" wrap="square" lIns="184912" tIns="16510" rIns="16510" bIns="16510" numCol="1" spcCol="1270" anchor="ctr" anchorCtr="0">
          <a:noAutofit/>
        </a:bodyPr>
        <a:lstStyle/>
        <a:p>
          <a:pPr marL="228600" lvl="1" indent="-228600" algn="l" defTabSz="1155700">
            <a:lnSpc>
              <a:spcPct val="90000"/>
            </a:lnSpc>
            <a:spcBef>
              <a:spcPct val="0"/>
            </a:spcBef>
            <a:spcAft>
              <a:spcPct val="15000"/>
            </a:spcAft>
            <a:buChar char="••"/>
          </a:pPr>
          <a:r>
            <a:rPr lang="zh-CN" altLang="en-US" sz="2600" b="1" kern="1200" dirty="0" smtClean="0">
              <a:effectLst>
                <a:outerShdw blurRad="38100" dist="38100" dir="2700000" algn="tl">
                  <a:srgbClr val="000000">
                    <a:alpha val="43137"/>
                  </a:srgbClr>
                </a:outerShdw>
              </a:effectLst>
            </a:rPr>
            <a:t>大学生社会实践的概念</a:t>
          </a:r>
          <a:endParaRPr lang="zh-CN" altLang="en-US" sz="2600" b="1" kern="1200" dirty="0">
            <a:effectLst>
              <a:outerShdw blurRad="38100" dist="38100" dir="2700000" algn="tl">
                <a:srgbClr val="000000">
                  <a:alpha val="43137"/>
                </a:srgbClr>
              </a:outerShdw>
            </a:effectLst>
          </a:endParaRPr>
        </a:p>
      </dsp:txBody>
      <dsp:txXfrm rot="-5400000">
        <a:off x="515100" y="23348"/>
        <a:ext cx="4309751" cy="431608"/>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CB5BAC-014E-42FD-B8E3-F7743A04CD11}">
      <dsp:nvSpPr>
        <dsp:cNvPr id="0" name=""/>
        <dsp:cNvSpPr/>
      </dsp:nvSpPr>
      <dsp:spPr>
        <a:xfrm rot="5400000">
          <a:off x="-110378" y="110378"/>
          <a:ext cx="735856" cy="515099"/>
        </a:xfrm>
        <a:prstGeom prst="chevron">
          <a:avLst/>
        </a:prstGeom>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6"/>
        </a:lnRef>
        <a:fillRef idx="3">
          <a:schemeClr val="accent6"/>
        </a:fillRef>
        <a:effectRef idx="3">
          <a:schemeClr val="accent6"/>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altLang="zh-CN" sz="1400" b="1" kern="1200" dirty="0" smtClean="0">
              <a:effectLst>
                <a:outerShdw blurRad="38100" dist="38100" dir="2700000" algn="tl">
                  <a:srgbClr val="000000">
                    <a:alpha val="43137"/>
                  </a:srgbClr>
                </a:outerShdw>
              </a:effectLst>
            </a:rPr>
            <a:t>1.1</a:t>
          </a:r>
          <a:endParaRPr lang="zh-CN" altLang="en-US" sz="1400" b="1" kern="1200" dirty="0">
            <a:effectLst>
              <a:outerShdw blurRad="38100" dist="38100" dir="2700000" algn="tl">
                <a:srgbClr val="000000">
                  <a:alpha val="43137"/>
                </a:srgbClr>
              </a:outerShdw>
            </a:effectLst>
          </a:endParaRPr>
        </a:p>
      </dsp:txBody>
      <dsp:txXfrm rot="-5400000">
        <a:off x="1" y="257550"/>
        <a:ext cx="515099" cy="220757"/>
      </dsp:txXfrm>
    </dsp:sp>
    <dsp:sp modelId="{652A71CC-6C22-4A31-AEB8-E5E75F6EAE11}">
      <dsp:nvSpPr>
        <dsp:cNvPr id="0" name=""/>
        <dsp:cNvSpPr/>
      </dsp:nvSpPr>
      <dsp:spPr>
        <a:xfrm rot="5400000">
          <a:off x="2442496" y="-1927397"/>
          <a:ext cx="478306" cy="4333100"/>
        </a:xfrm>
        <a:prstGeom prst="round2SameRect">
          <a:avLst/>
        </a:prstGeom>
        <a:solidFill>
          <a:schemeClr val="lt1"/>
        </a:solidFill>
        <a:ln w="25400" cap="flat" cmpd="sng" algn="ctr">
          <a:solidFill>
            <a:schemeClr val="accent6"/>
          </a:solidFill>
          <a:prstDash val="solid"/>
        </a:ln>
        <a:effectLst/>
      </dsp:spPr>
      <dsp:style>
        <a:lnRef idx="2">
          <a:schemeClr val="accent6"/>
        </a:lnRef>
        <a:fillRef idx="1">
          <a:schemeClr val="lt1"/>
        </a:fillRef>
        <a:effectRef idx="0">
          <a:schemeClr val="accent6"/>
        </a:effectRef>
        <a:fontRef idx="minor">
          <a:schemeClr val="dk1"/>
        </a:fontRef>
      </dsp:style>
      <dsp:txBody>
        <a:bodyPr spcFirstLastPara="0" vert="horz" wrap="square" lIns="184912" tIns="16510" rIns="16510" bIns="16510" numCol="1" spcCol="1270" anchor="ctr" anchorCtr="0">
          <a:noAutofit/>
        </a:bodyPr>
        <a:lstStyle/>
        <a:p>
          <a:pPr marL="228600" lvl="1" indent="-228600" algn="l" defTabSz="1155700">
            <a:lnSpc>
              <a:spcPct val="90000"/>
            </a:lnSpc>
            <a:spcBef>
              <a:spcPct val="0"/>
            </a:spcBef>
            <a:spcAft>
              <a:spcPct val="15000"/>
            </a:spcAft>
            <a:buChar char="••"/>
          </a:pPr>
          <a:r>
            <a:rPr lang="zh-CN" altLang="en-US" sz="2600" b="1" kern="1200" dirty="0" smtClean="0">
              <a:effectLst>
                <a:outerShdw blurRad="38100" dist="38100" dir="2700000" algn="tl">
                  <a:srgbClr val="000000">
                    <a:alpha val="43137"/>
                  </a:srgbClr>
                </a:outerShdw>
              </a:effectLst>
            </a:rPr>
            <a:t>大学生社会实践的概念</a:t>
          </a:r>
          <a:endParaRPr lang="zh-CN" altLang="en-US" sz="2600" b="1" kern="1200" dirty="0">
            <a:effectLst>
              <a:outerShdw blurRad="38100" dist="38100" dir="2700000" algn="tl">
                <a:srgbClr val="000000">
                  <a:alpha val="43137"/>
                </a:srgbClr>
              </a:outerShdw>
            </a:effectLst>
          </a:endParaRPr>
        </a:p>
      </dsp:txBody>
      <dsp:txXfrm rot="-5400000">
        <a:off x="515100" y="23348"/>
        <a:ext cx="4309751" cy="431608"/>
      </dsp:txXfrm>
    </dsp:sp>
  </dsp:spTree>
</dsp:drawing>
</file>

<file path=ppt/diagrams/drawing4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2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23.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9.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3.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3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6.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7.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38.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9.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0.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3.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4.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8.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9.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50.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5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5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56.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5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2AB7A75-6673-4BDE-8C65-80D81CAD3874}" type="datetimeFigureOut">
              <a:rPr lang="zh-CN" altLang="en-US" smtClean="0"/>
              <a:t>2016/3/22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78DEEBC-6F7E-43C0-9E14-C9796F28D3E0}" type="slidenum">
              <a:rPr lang="zh-CN" altLang="en-US" smtClean="0"/>
              <a:t>‹#›</a:t>
            </a:fld>
            <a:endParaRPr lang="zh-CN" altLang="en-US"/>
          </a:p>
        </p:txBody>
      </p:sp>
    </p:spTree>
    <p:extLst>
      <p:ext uri="{BB962C8B-B14F-4D97-AF65-F5344CB8AC3E}">
        <p14:creationId xmlns:p14="http://schemas.microsoft.com/office/powerpoint/2010/main" val="39301305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67544" y="6237312"/>
            <a:ext cx="2133600" cy="365125"/>
          </a:xfrm>
        </p:spPr>
        <p:txBody>
          <a:bodyPr/>
          <a:lstStyle/>
          <a:p>
            <a:fld id="{530820CF-B880-4189-942D-D702A7CBA730}" type="datetimeFigureOut">
              <a:rPr lang="zh-CN" altLang="en-US" smtClean="0"/>
              <a:pPr/>
              <a:t>2016/3/22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2016/3/22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2016/3/22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2016/3/22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2016/3/22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2016/3/22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2016/3/22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slow">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screen">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2016/3/22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wipe dir="r"/>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diagramLayout" Target="../diagrams/layout10.xml"/><Relationship Id="rId3" Type="http://schemas.openxmlformats.org/officeDocument/2006/relationships/diagramLayout" Target="../diagrams/layout9.xml"/><Relationship Id="rId7" Type="http://schemas.openxmlformats.org/officeDocument/2006/relationships/diagramData" Target="../diagrams/data10.xml"/><Relationship Id="rId12" Type="http://schemas.openxmlformats.org/officeDocument/2006/relationships/image" Target="../media/image17.png"/><Relationship Id="rId2" Type="http://schemas.openxmlformats.org/officeDocument/2006/relationships/diagramData" Target="../diagrams/data9.xml"/><Relationship Id="rId1" Type="http://schemas.openxmlformats.org/officeDocument/2006/relationships/slideLayout" Target="../slideLayouts/slideLayout7.xml"/><Relationship Id="rId6" Type="http://schemas.microsoft.com/office/2007/relationships/diagramDrawing" Target="../diagrams/drawing9.xml"/><Relationship Id="rId11" Type="http://schemas.microsoft.com/office/2007/relationships/diagramDrawing" Target="../diagrams/drawing10.xml"/><Relationship Id="rId5" Type="http://schemas.openxmlformats.org/officeDocument/2006/relationships/diagramColors" Target="../diagrams/colors9.xml"/><Relationship Id="rId10" Type="http://schemas.openxmlformats.org/officeDocument/2006/relationships/diagramColors" Target="../diagrams/colors10.xml"/><Relationship Id="rId4" Type="http://schemas.openxmlformats.org/officeDocument/2006/relationships/diagramQuickStyle" Target="../diagrams/quickStyle9.xml"/><Relationship Id="rId9" Type="http://schemas.openxmlformats.org/officeDocument/2006/relationships/diagramQuickStyle" Target="../diagrams/quickStyle10.xml"/></Relationships>
</file>

<file path=ppt/slides/_rels/slide13.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image" Target="../media/image19.jpg"/><Relationship Id="rId7" Type="http://schemas.openxmlformats.org/officeDocument/2006/relationships/diagramColors" Target="../diagrams/colors11.xml"/><Relationship Id="rId2" Type="http://schemas.openxmlformats.org/officeDocument/2006/relationships/image" Target="../media/image18.jpg"/><Relationship Id="rId1" Type="http://schemas.openxmlformats.org/officeDocument/2006/relationships/slideLayout" Target="../slideLayouts/slideLayout7.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7.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7.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16.xml.rels><?xml version="1.0" encoding="UTF-8" standalone="yes"?>
<Relationships xmlns="http://schemas.openxmlformats.org/package/2006/relationships"><Relationship Id="rId8" Type="http://schemas.openxmlformats.org/officeDocument/2006/relationships/diagramLayout" Target="../diagrams/layout15.xml"/><Relationship Id="rId3" Type="http://schemas.openxmlformats.org/officeDocument/2006/relationships/diagramLayout" Target="../diagrams/layout14.xml"/><Relationship Id="rId7" Type="http://schemas.openxmlformats.org/officeDocument/2006/relationships/diagramData" Target="../diagrams/data15.xml"/><Relationship Id="rId2" Type="http://schemas.openxmlformats.org/officeDocument/2006/relationships/diagramData" Target="../diagrams/data14.xml"/><Relationship Id="rId1" Type="http://schemas.openxmlformats.org/officeDocument/2006/relationships/slideLayout" Target="../slideLayouts/slideLayout7.xml"/><Relationship Id="rId6" Type="http://schemas.microsoft.com/office/2007/relationships/diagramDrawing" Target="../diagrams/drawing14.xml"/><Relationship Id="rId11" Type="http://schemas.microsoft.com/office/2007/relationships/diagramDrawing" Target="../diagrams/drawing15.xml"/><Relationship Id="rId5" Type="http://schemas.openxmlformats.org/officeDocument/2006/relationships/diagramColors" Target="../diagrams/colors14.xml"/><Relationship Id="rId10" Type="http://schemas.openxmlformats.org/officeDocument/2006/relationships/diagramColors" Target="../diagrams/colors15.xml"/><Relationship Id="rId4" Type="http://schemas.openxmlformats.org/officeDocument/2006/relationships/diagramQuickStyle" Target="../diagrams/quickStyle14.xml"/><Relationship Id="rId9" Type="http://schemas.openxmlformats.org/officeDocument/2006/relationships/diagramQuickStyle" Target="../diagrams/quickStyle15.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7.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18.xml.rels><?xml version="1.0" encoding="UTF-8" standalone="yes"?>
<Relationships xmlns="http://schemas.openxmlformats.org/package/2006/relationships"><Relationship Id="rId8" Type="http://schemas.openxmlformats.org/officeDocument/2006/relationships/diagramLayout" Target="../diagrams/layout18.xml"/><Relationship Id="rId3" Type="http://schemas.openxmlformats.org/officeDocument/2006/relationships/diagramLayout" Target="../diagrams/layout17.xml"/><Relationship Id="rId7" Type="http://schemas.openxmlformats.org/officeDocument/2006/relationships/diagramData" Target="../diagrams/data18.xml"/><Relationship Id="rId2" Type="http://schemas.openxmlformats.org/officeDocument/2006/relationships/diagramData" Target="../diagrams/data17.xml"/><Relationship Id="rId1" Type="http://schemas.openxmlformats.org/officeDocument/2006/relationships/slideLayout" Target="../slideLayouts/slideLayout7.xml"/><Relationship Id="rId6" Type="http://schemas.microsoft.com/office/2007/relationships/diagramDrawing" Target="../diagrams/drawing17.xml"/><Relationship Id="rId11" Type="http://schemas.microsoft.com/office/2007/relationships/diagramDrawing" Target="../diagrams/drawing18.xml"/><Relationship Id="rId5" Type="http://schemas.openxmlformats.org/officeDocument/2006/relationships/diagramColors" Target="../diagrams/colors17.xml"/><Relationship Id="rId10" Type="http://schemas.openxmlformats.org/officeDocument/2006/relationships/diagramColors" Target="../diagrams/colors18.xml"/><Relationship Id="rId4" Type="http://schemas.openxmlformats.org/officeDocument/2006/relationships/diagramQuickStyle" Target="../diagrams/quickStyle17.xml"/><Relationship Id="rId9" Type="http://schemas.openxmlformats.org/officeDocument/2006/relationships/diagramQuickStyle" Target="../diagrams/quickStyle18.xml"/></Relationships>
</file>

<file path=ppt/slides/_rels/slide19.xml.rels><?xml version="1.0" encoding="UTF-8" standalone="yes"?>
<Relationships xmlns="http://schemas.openxmlformats.org/package/2006/relationships"><Relationship Id="rId8" Type="http://schemas.openxmlformats.org/officeDocument/2006/relationships/diagramLayout" Target="../diagrams/layout20.xml"/><Relationship Id="rId3" Type="http://schemas.openxmlformats.org/officeDocument/2006/relationships/diagramLayout" Target="../diagrams/layout19.xml"/><Relationship Id="rId7" Type="http://schemas.openxmlformats.org/officeDocument/2006/relationships/diagramData" Target="../diagrams/data20.xml"/><Relationship Id="rId2" Type="http://schemas.openxmlformats.org/officeDocument/2006/relationships/diagramData" Target="../diagrams/data19.xml"/><Relationship Id="rId1" Type="http://schemas.openxmlformats.org/officeDocument/2006/relationships/slideLayout" Target="../slideLayouts/slideLayout7.xml"/><Relationship Id="rId6" Type="http://schemas.microsoft.com/office/2007/relationships/diagramDrawing" Target="../diagrams/drawing19.xml"/><Relationship Id="rId11" Type="http://schemas.microsoft.com/office/2007/relationships/diagramDrawing" Target="../diagrams/drawing20.xml"/><Relationship Id="rId5" Type="http://schemas.openxmlformats.org/officeDocument/2006/relationships/diagramColors" Target="../diagrams/colors19.xml"/><Relationship Id="rId10" Type="http://schemas.openxmlformats.org/officeDocument/2006/relationships/diagramColors" Target="../diagrams/colors20.xml"/><Relationship Id="rId4" Type="http://schemas.openxmlformats.org/officeDocument/2006/relationships/diagramQuickStyle" Target="../diagrams/quickStyle19.xml"/><Relationship Id="rId9" Type="http://schemas.openxmlformats.org/officeDocument/2006/relationships/diagramQuickStyle" Target="../diagrams/quickStyle20.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8" Type="http://schemas.openxmlformats.org/officeDocument/2006/relationships/diagramLayout" Target="../diagrams/layout22.xml"/><Relationship Id="rId3" Type="http://schemas.openxmlformats.org/officeDocument/2006/relationships/diagramLayout" Target="../diagrams/layout21.xml"/><Relationship Id="rId7" Type="http://schemas.openxmlformats.org/officeDocument/2006/relationships/diagramData" Target="../diagrams/data22.xml"/><Relationship Id="rId2" Type="http://schemas.openxmlformats.org/officeDocument/2006/relationships/diagramData" Target="../diagrams/data21.xml"/><Relationship Id="rId1" Type="http://schemas.openxmlformats.org/officeDocument/2006/relationships/slideLayout" Target="../slideLayouts/slideLayout7.xml"/><Relationship Id="rId6" Type="http://schemas.microsoft.com/office/2007/relationships/diagramDrawing" Target="../diagrams/drawing21.xml"/><Relationship Id="rId11" Type="http://schemas.microsoft.com/office/2007/relationships/diagramDrawing" Target="../diagrams/drawing22.xml"/><Relationship Id="rId5" Type="http://schemas.openxmlformats.org/officeDocument/2006/relationships/diagramColors" Target="../diagrams/colors21.xml"/><Relationship Id="rId10" Type="http://schemas.openxmlformats.org/officeDocument/2006/relationships/diagramColors" Target="../diagrams/colors22.xml"/><Relationship Id="rId4" Type="http://schemas.openxmlformats.org/officeDocument/2006/relationships/diagramQuickStyle" Target="../diagrams/quickStyle21.xml"/><Relationship Id="rId9" Type="http://schemas.openxmlformats.org/officeDocument/2006/relationships/diagramQuickStyle" Target="../diagrams/quickStyle22.xml"/></Relationships>
</file>

<file path=ppt/slides/_rels/slide21.xml.rels><?xml version="1.0" encoding="UTF-8" standalone="yes"?>
<Relationships xmlns="http://schemas.openxmlformats.org/package/2006/relationships"><Relationship Id="rId8" Type="http://schemas.openxmlformats.org/officeDocument/2006/relationships/diagramLayout" Target="../diagrams/layout24.xml"/><Relationship Id="rId3" Type="http://schemas.openxmlformats.org/officeDocument/2006/relationships/diagramLayout" Target="../diagrams/layout23.xml"/><Relationship Id="rId7" Type="http://schemas.openxmlformats.org/officeDocument/2006/relationships/diagramData" Target="../diagrams/data24.xml"/><Relationship Id="rId2" Type="http://schemas.openxmlformats.org/officeDocument/2006/relationships/diagramData" Target="../diagrams/data23.xml"/><Relationship Id="rId1" Type="http://schemas.openxmlformats.org/officeDocument/2006/relationships/slideLayout" Target="../slideLayouts/slideLayout7.xml"/><Relationship Id="rId6" Type="http://schemas.microsoft.com/office/2007/relationships/diagramDrawing" Target="../diagrams/drawing23.xml"/><Relationship Id="rId11" Type="http://schemas.microsoft.com/office/2007/relationships/diagramDrawing" Target="../diagrams/drawing24.xml"/><Relationship Id="rId5" Type="http://schemas.openxmlformats.org/officeDocument/2006/relationships/diagramColors" Target="../diagrams/colors23.xml"/><Relationship Id="rId10" Type="http://schemas.openxmlformats.org/officeDocument/2006/relationships/diagramColors" Target="../diagrams/colors24.xml"/><Relationship Id="rId4" Type="http://schemas.openxmlformats.org/officeDocument/2006/relationships/diagramQuickStyle" Target="../diagrams/quickStyle23.xml"/><Relationship Id="rId9" Type="http://schemas.openxmlformats.org/officeDocument/2006/relationships/diagramQuickStyle" Target="../diagrams/quickStyle24.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25.xml"/><Relationship Id="rId2" Type="http://schemas.openxmlformats.org/officeDocument/2006/relationships/diagramData" Target="../diagrams/data25.xml"/><Relationship Id="rId1" Type="http://schemas.openxmlformats.org/officeDocument/2006/relationships/slideLayout" Target="../slideLayouts/slideLayout7.xml"/><Relationship Id="rId6" Type="http://schemas.microsoft.com/office/2007/relationships/diagramDrawing" Target="../diagrams/drawing25.xml"/><Relationship Id="rId5" Type="http://schemas.openxmlformats.org/officeDocument/2006/relationships/diagramColors" Target="../diagrams/colors25.xml"/><Relationship Id="rId4" Type="http://schemas.openxmlformats.org/officeDocument/2006/relationships/diagramQuickStyle" Target="../diagrams/quickStyle25.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26.xml"/><Relationship Id="rId7" Type="http://schemas.openxmlformats.org/officeDocument/2006/relationships/image" Target="../media/image20.png"/><Relationship Id="rId2" Type="http://schemas.openxmlformats.org/officeDocument/2006/relationships/diagramData" Target="../diagrams/data26.xml"/><Relationship Id="rId1" Type="http://schemas.openxmlformats.org/officeDocument/2006/relationships/slideLayout" Target="../slideLayouts/slideLayout7.xml"/><Relationship Id="rId6" Type="http://schemas.microsoft.com/office/2007/relationships/diagramDrawing" Target="../diagrams/drawing26.xml"/><Relationship Id="rId5" Type="http://schemas.openxmlformats.org/officeDocument/2006/relationships/diagramColors" Target="../diagrams/colors26.xml"/><Relationship Id="rId4" Type="http://schemas.openxmlformats.org/officeDocument/2006/relationships/diagramQuickStyle" Target="../diagrams/quickStyle26.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27.xml"/><Relationship Id="rId2" Type="http://schemas.openxmlformats.org/officeDocument/2006/relationships/diagramData" Target="../diagrams/data27.xml"/><Relationship Id="rId1" Type="http://schemas.openxmlformats.org/officeDocument/2006/relationships/slideLayout" Target="../slideLayouts/slideLayout7.xml"/><Relationship Id="rId6" Type="http://schemas.microsoft.com/office/2007/relationships/diagramDrawing" Target="../diagrams/drawing27.xml"/><Relationship Id="rId5" Type="http://schemas.openxmlformats.org/officeDocument/2006/relationships/diagramColors" Target="../diagrams/colors27.xml"/><Relationship Id="rId4" Type="http://schemas.openxmlformats.org/officeDocument/2006/relationships/diagramQuickStyle" Target="../diagrams/quickStyle27.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28.xml"/><Relationship Id="rId2" Type="http://schemas.openxmlformats.org/officeDocument/2006/relationships/diagramData" Target="../diagrams/data28.xml"/><Relationship Id="rId1" Type="http://schemas.openxmlformats.org/officeDocument/2006/relationships/slideLayout" Target="../slideLayouts/slideLayout7.xml"/><Relationship Id="rId6" Type="http://schemas.microsoft.com/office/2007/relationships/diagramDrawing" Target="../diagrams/drawing28.xml"/><Relationship Id="rId5" Type="http://schemas.openxmlformats.org/officeDocument/2006/relationships/diagramColors" Target="../diagrams/colors28.xml"/><Relationship Id="rId4" Type="http://schemas.openxmlformats.org/officeDocument/2006/relationships/diagramQuickStyle" Target="../diagrams/quickStyle28.xml"/></Relationships>
</file>

<file path=ppt/slides/_rels/slide2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8" Type="http://schemas.openxmlformats.org/officeDocument/2006/relationships/diagramLayout" Target="../diagrams/layout30.xml"/><Relationship Id="rId13" Type="http://schemas.openxmlformats.org/officeDocument/2006/relationships/diagramLayout" Target="../diagrams/layout31.xml"/><Relationship Id="rId3" Type="http://schemas.openxmlformats.org/officeDocument/2006/relationships/diagramLayout" Target="../diagrams/layout29.xml"/><Relationship Id="rId7" Type="http://schemas.openxmlformats.org/officeDocument/2006/relationships/diagramData" Target="../diagrams/data30.xml"/><Relationship Id="rId12" Type="http://schemas.openxmlformats.org/officeDocument/2006/relationships/diagramData" Target="../diagrams/data31.xml"/><Relationship Id="rId2" Type="http://schemas.openxmlformats.org/officeDocument/2006/relationships/diagramData" Target="../diagrams/data29.xml"/><Relationship Id="rId16" Type="http://schemas.microsoft.com/office/2007/relationships/diagramDrawing" Target="../diagrams/drawing31.xml"/><Relationship Id="rId1" Type="http://schemas.openxmlformats.org/officeDocument/2006/relationships/slideLayout" Target="../slideLayouts/slideLayout7.xml"/><Relationship Id="rId6" Type="http://schemas.microsoft.com/office/2007/relationships/diagramDrawing" Target="../diagrams/drawing29.xml"/><Relationship Id="rId11" Type="http://schemas.microsoft.com/office/2007/relationships/diagramDrawing" Target="../diagrams/drawing30.xml"/><Relationship Id="rId5" Type="http://schemas.openxmlformats.org/officeDocument/2006/relationships/diagramColors" Target="../diagrams/colors29.xml"/><Relationship Id="rId15" Type="http://schemas.openxmlformats.org/officeDocument/2006/relationships/diagramColors" Target="../diagrams/colors31.xml"/><Relationship Id="rId10" Type="http://schemas.openxmlformats.org/officeDocument/2006/relationships/diagramColors" Target="../diagrams/colors30.xml"/><Relationship Id="rId4" Type="http://schemas.openxmlformats.org/officeDocument/2006/relationships/diagramQuickStyle" Target="../diagrams/quickStyle29.xml"/><Relationship Id="rId9" Type="http://schemas.openxmlformats.org/officeDocument/2006/relationships/diagramQuickStyle" Target="../diagrams/quickStyle30.xml"/><Relationship Id="rId14" Type="http://schemas.openxmlformats.org/officeDocument/2006/relationships/diagramQuickStyle" Target="../diagrams/quickStyle31.xml"/></Relationships>
</file>

<file path=ppt/slides/_rels/slide28.xml.rels><?xml version="1.0" encoding="UTF-8" standalone="yes"?>
<Relationships xmlns="http://schemas.openxmlformats.org/package/2006/relationships"><Relationship Id="rId8" Type="http://schemas.openxmlformats.org/officeDocument/2006/relationships/diagramData" Target="../diagrams/data33.xml"/><Relationship Id="rId3" Type="http://schemas.openxmlformats.org/officeDocument/2006/relationships/diagramData" Target="../diagrams/data32.xml"/><Relationship Id="rId7" Type="http://schemas.microsoft.com/office/2007/relationships/diagramDrawing" Target="../diagrams/drawing32.xml"/><Relationship Id="rId12" Type="http://schemas.microsoft.com/office/2007/relationships/diagramDrawing" Target="../diagrams/drawing33.xml"/><Relationship Id="rId2"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diagramColors" Target="../diagrams/colors32.xml"/><Relationship Id="rId11" Type="http://schemas.openxmlformats.org/officeDocument/2006/relationships/diagramColors" Target="../diagrams/colors33.xml"/><Relationship Id="rId5" Type="http://schemas.openxmlformats.org/officeDocument/2006/relationships/diagramQuickStyle" Target="../diagrams/quickStyle32.xml"/><Relationship Id="rId10" Type="http://schemas.openxmlformats.org/officeDocument/2006/relationships/diagramQuickStyle" Target="../diagrams/quickStyle33.xml"/><Relationship Id="rId4" Type="http://schemas.openxmlformats.org/officeDocument/2006/relationships/diagramLayout" Target="../diagrams/layout32.xml"/><Relationship Id="rId9" Type="http://schemas.openxmlformats.org/officeDocument/2006/relationships/diagramLayout" Target="../diagrams/layout33.xml"/></Relationships>
</file>

<file path=ppt/slides/_rels/slide29.xml.rels><?xml version="1.0" encoding="UTF-8" standalone="yes"?>
<Relationships xmlns="http://schemas.openxmlformats.org/package/2006/relationships"><Relationship Id="rId8" Type="http://schemas.openxmlformats.org/officeDocument/2006/relationships/diagramLayout" Target="../diagrams/layout35.xml"/><Relationship Id="rId3" Type="http://schemas.openxmlformats.org/officeDocument/2006/relationships/diagramLayout" Target="../diagrams/layout34.xml"/><Relationship Id="rId7" Type="http://schemas.openxmlformats.org/officeDocument/2006/relationships/diagramData" Target="../diagrams/data35.xml"/><Relationship Id="rId2" Type="http://schemas.openxmlformats.org/officeDocument/2006/relationships/diagramData" Target="../diagrams/data34.xml"/><Relationship Id="rId1" Type="http://schemas.openxmlformats.org/officeDocument/2006/relationships/slideLayout" Target="../slideLayouts/slideLayout7.xml"/><Relationship Id="rId6" Type="http://schemas.microsoft.com/office/2007/relationships/diagramDrawing" Target="../diagrams/drawing34.xml"/><Relationship Id="rId11" Type="http://schemas.microsoft.com/office/2007/relationships/diagramDrawing" Target="../diagrams/drawing35.xml"/><Relationship Id="rId5" Type="http://schemas.openxmlformats.org/officeDocument/2006/relationships/diagramColors" Target="../diagrams/colors34.xml"/><Relationship Id="rId10" Type="http://schemas.openxmlformats.org/officeDocument/2006/relationships/diagramColors" Target="../diagrams/colors35.xml"/><Relationship Id="rId4" Type="http://schemas.openxmlformats.org/officeDocument/2006/relationships/diagramQuickStyle" Target="../diagrams/quickStyle34.xml"/><Relationship Id="rId9" Type="http://schemas.openxmlformats.org/officeDocument/2006/relationships/diagramQuickStyle" Target="../diagrams/quickStyle35.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diagramLayout" Target="../diagrams/layout37.xml"/><Relationship Id="rId13" Type="http://schemas.openxmlformats.org/officeDocument/2006/relationships/diagramLayout" Target="../diagrams/layout38.xml"/><Relationship Id="rId3" Type="http://schemas.openxmlformats.org/officeDocument/2006/relationships/diagramLayout" Target="../diagrams/layout36.xml"/><Relationship Id="rId7" Type="http://schemas.openxmlformats.org/officeDocument/2006/relationships/diagramData" Target="../diagrams/data37.xml"/><Relationship Id="rId12" Type="http://schemas.openxmlformats.org/officeDocument/2006/relationships/diagramData" Target="../diagrams/data38.xml"/><Relationship Id="rId2" Type="http://schemas.openxmlformats.org/officeDocument/2006/relationships/diagramData" Target="../diagrams/data36.xml"/><Relationship Id="rId16" Type="http://schemas.microsoft.com/office/2007/relationships/diagramDrawing" Target="../diagrams/drawing38.xml"/><Relationship Id="rId1" Type="http://schemas.openxmlformats.org/officeDocument/2006/relationships/slideLayout" Target="../slideLayouts/slideLayout7.xml"/><Relationship Id="rId6" Type="http://schemas.microsoft.com/office/2007/relationships/diagramDrawing" Target="../diagrams/drawing36.xml"/><Relationship Id="rId11" Type="http://schemas.microsoft.com/office/2007/relationships/diagramDrawing" Target="../diagrams/drawing37.xml"/><Relationship Id="rId5" Type="http://schemas.openxmlformats.org/officeDocument/2006/relationships/diagramColors" Target="../diagrams/colors36.xml"/><Relationship Id="rId15" Type="http://schemas.openxmlformats.org/officeDocument/2006/relationships/diagramColors" Target="../diagrams/colors38.xml"/><Relationship Id="rId10" Type="http://schemas.openxmlformats.org/officeDocument/2006/relationships/diagramColors" Target="../diagrams/colors37.xml"/><Relationship Id="rId4" Type="http://schemas.openxmlformats.org/officeDocument/2006/relationships/diagramQuickStyle" Target="../diagrams/quickStyle36.xml"/><Relationship Id="rId9" Type="http://schemas.openxmlformats.org/officeDocument/2006/relationships/diagramQuickStyle" Target="../diagrams/quickStyle37.xml"/><Relationship Id="rId14" Type="http://schemas.openxmlformats.org/officeDocument/2006/relationships/diagramQuickStyle" Target="../diagrams/quickStyle38.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39.xml"/><Relationship Id="rId2" Type="http://schemas.openxmlformats.org/officeDocument/2006/relationships/diagramData" Target="../diagrams/data39.xml"/><Relationship Id="rId1" Type="http://schemas.openxmlformats.org/officeDocument/2006/relationships/slideLayout" Target="../slideLayouts/slideLayout7.xml"/><Relationship Id="rId6" Type="http://schemas.microsoft.com/office/2007/relationships/diagramDrawing" Target="../diagrams/drawing39.xml"/><Relationship Id="rId5" Type="http://schemas.openxmlformats.org/officeDocument/2006/relationships/diagramColors" Target="../diagrams/colors39.xml"/><Relationship Id="rId4" Type="http://schemas.openxmlformats.org/officeDocument/2006/relationships/diagramQuickStyle" Target="../diagrams/quickStyle39.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40.xml"/><Relationship Id="rId7" Type="http://schemas.microsoft.com/office/2007/relationships/diagramDrawing" Target="../diagrams/drawing40.xml"/><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diagramColors" Target="../diagrams/colors40.xml"/><Relationship Id="rId5" Type="http://schemas.openxmlformats.org/officeDocument/2006/relationships/diagramQuickStyle" Target="../diagrams/quickStyle40.xml"/><Relationship Id="rId4" Type="http://schemas.openxmlformats.org/officeDocument/2006/relationships/diagramLayout" Target="../diagrams/layout40.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41.xml"/><Relationship Id="rId2" Type="http://schemas.openxmlformats.org/officeDocument/2006/relationships/diagramData" Target="../diagrams/data41.xml"/><Relationship Id="rId1" Type="http://schemas.openxmlformats.org/officeDocument/2006/relationships/slideLayout" Target="../slideLayouts/slideLayout7.xml"/><Relationship Id="rId6" Type="http://schemas.microsoft.com/office/2007/relationships/diagramDrawing" Target="../diagrams/drawing41.xml"/><Relationship Id="rId5" Type="http://schemas.openxmlformats.org/officeDocument/2006/relationships/diagramColors" Target="../diagrams/colors41.xml"/><Relationship Id="rId4" Type="http://schemas.openxmlformats.org/officeDocument/2006/relationships/diagramQuickStyle" Target="../diagrams/quickStyle41.xml"/></Relationships>
</file>

<file path=ppt/slides/_rels/slide34.xml.rels><?xml version="1.0" encoding="UTF-8" standalone="yes"?>
<Relationships xmlns="http://schemas.openxmlformats.org/package/2006/relationships"><Relationship Id="rId8" Type="http://schemas.openxmlformats.org/officeDocument/2006/relationships/diagramLayout" Target="../diagrams/layout43.xml"/><Relationship Id="rId13" Type="http://schemas.openxmlformats.org/officeDocument/2006/relationships/diagramLayout" Target="../diagrams/layout44.xml"/><Relationship Id="rId18" Type="http://schemas.openxmlformats.org/officeDocument/2006/relationships/diagramLayout" Target="../diagrams/layout45.xml"/><Relationship Id="rId3" Type="http://schemas.openxmlformats.org/officeDocument/2006/relationships/diagramLayout" Target="../diagrams/layout42.xml"/><Relationship Id="rId21" Type="http://schemas.microsoft.com/office/2007/relationships/diagramDrawing" Target="../diagrams/drawing45.xml"/><Relationship Id="rId7" Type="http://schemas.openxmlformats.org/officeDocument/2006/relationships/diagramData" Target="../diagrams/data43.xml"/><Relationship Id="rId12" Type="http://schemas.openxmlformats.org/officeDocument/2006/relationships/diagramData" Target="../diagrams/data44.xml"/><Relationship Id="rId17" Type="http://schemas.openxmlformats.org/officeDocument/2006/relationships/diagramData" Target="../diagrams/data45.xml"/><Relationship Id="rId2" Type="http://schemas.openxmlformats.org/officeDocument/2006/relationships/diagramData" Target="../diagrams/data42.xml"/><Relationship Id="rId16" Type="http://schemas.microsoft.com/office/2007/relationships/diagramDrawing" Target="../diagrams/drawing44.xml"/><Relationship Id="rId20" Type="http://schemas.openxmlformats.org/officeDocument/2006/relationships/diagramColors" Target="../diagrams/colors45.xml"/><Relationship Id="rId1" Type="http://schemas.openxmlformats.org/officeDocument/2006/relationships/slideLayout" Target="../slideLayouts/slideLayout7.xml"/><Relationship Id="rId6" Type="http://schemas.microsoft.com/office/2007/relationships/diagramDrawing" Target="../diagrams/drawing42.xml"/><Relationship Id="rId11" Type="http://schemas.microsoft.com/office/2007/relationships/diagramDrawing" Target="../diagrams/drawing43.xml"/><Relationship Id="rId5" Type="http://schemas.openxmlformats.org/officeDocument/2006/relationships/diagramColors" Target="../diagrams/colors42.xml"/><Relationship Id="rId15" Type="http://schemas.openxmlformats.org/officeDocument/2006/relationships/diagramColors" Target="../diagrams/colors44.xml"/><Relationship Id="rId10" Type="http://schemas.openxmlformats.org/officeDocument/2006/relationships/diagramColors" Target="../diagrams/colors43.xml"/><Relationship Id="rId19" Type="http://schemas.openxmlformats.org/officeDocument/2006/relationships/diagramQuickStyle" Target="../diagrams/quickStyle45.xml"/><Relationship Id="rId4" Type="http://schemas.openxmlformats.org/officeDocument/2006/relationships/diagramQuickStyle" Target="../diagrams/quickStyle42.xml"/><Relationship Id="rId9" Type="http://schemas.openxmlformats.org/officeDocument/2006/relationships/diagramQuickStyle" Target="../diagrams/quickStyle43.xml"/><Relationship Id="rId14" Type="http://schemas.openxmlformats.org/officeDocument/2006/relationships/diagramQuickStyle" Target="../diagrams/quickStyle44.xml"/></Relationships>
</file>

<file path=ppt/slides/_rels/slide35.xml.rels><?xml version="1.0" encoding="UTF-8" standalone="yes"?>
<Relationships xmlns="http://schemas.openxmlformats.org/package/2006/relationships"><Relationship Id="rId8" Type="http://schemas.openxmlformats.org/officeDocument/2006/relationships/diagramLayout" Target="../diagrams/layout47.xml"/><Relationship Id="rId3" Type="http://schemas.openxmlformats.org/officeDocument/2006/relationships/diagramLayout" Target="../diagrams/layout46.xml"/><Relationship Id="rId7" Type="http://schemas.openxmlformats.org/officeDocument/2006/relationships/diagramData" Target="../diagrams/data47.xml"/><Relationship Id="rId2" Type="http://schemas.openxmlformats.org/officeDocument/2006/relationships/diagramData" Target="../diagrams/data46.xml"/><Relationship Id="rId1" Type="http://schemas.openxmlformats.org/officeDocument/2006/relationships/slideLayout" Target="../slideLayouts/slideLayout7.xml"/><Relationship Id="rId6" Type="http://schemas.microsoft.com/office/2007/relationships/diagramDrawing" Target="../diagrams/drawing46.xml"/><Relationship Id="rId11" Type="http://schemas.microsoft.com/office/2007/relationships/diagramDrawing" Target="../diagrams/drawing47.xml"/><Relationship Id="rId5" Type="http://schemas.openxmlformats.org/officeDocument/2006/relationships/diagramColors" Target="../diagrams/colors46.xml"/><Relationship Id="rId10" Type="http://schemas.openxmlformats.org/officeDocument/2006/relationships/diagramColors" Target="../diagrams/colors47.xml"/><Relationship Id="rId4" Type="http://schemas.openxmlformats.org/officeDocument/2006/relationships/diagramQuickStyle" Target="../diagrams/quickStyle46.xml"/><Relationship Id="rId9" Type="http://schemas.openxmlformats.org/officeDocument/2006/relationships/diagramQuickStyle" Target="../diagrams/quickStyle47.xml"/></Relationships>
</file>

<file path=ppt/slides/_rels/slide36.xml.rels><?xml version="1.0" encoding="UTF-8" standalone="yes"?>
<Relationships xmlns="http://schemas.openxmlformats.org/package/2006/relationships"><Relationship Id="rId8" Type="http://schemas.openxmlformats.org/officeDocument/2006/relationships/diagramLayout" Target="../diagrams/layout49.xml"/><Relationship Id="rId3" Type="http://schemas.openxmlformats.org/officeDocument/2006/relationships/diagramLayout" Target="../diagrams/layout48.xml"/><Relationship Id="rId7" Type="http://schemas.openxmlformats.org/officeDocument/2006/relationships/diagramData" Target="../diagrams/data49.xml"/><Relationship Id="rId2" Type="http://schemas.openxmlformats.org/officeDocument/2006/relationships/diagramData" Target="../diagrams/data48.xml"/><Relationship Id="rId1" Type="http://schemas.openxmlformats.org/officeDocument/2006/relationships/slideLayout" Target="../slideLayouts/slideLayout7.xml"/><Relationship Id="rId6" Type="http://schemas.microsoft.com/office/2007/relationships/diagramDrawing" Target="../diagrams/drawing48.xml"/><Relationship Id="rId11" Type="http://schemas.microsoft.com/office/2007/relationships/diagramDrawing" Target="../diagrams/drawing49.xml"/><Relationship Id="rId5" Type="http://schemas.openxmlformats.org/officeDocument/2006/relationships/diagramColors" Target="../diagrams/colors48.xml"/><Relationship Id="rId10" Type="http://schemas.openxmlformats.org/officeDocument/2006/relationships/diagramColors" Target="../diagrams/colors49.xml"/><Relationship Id="rId4" Type="http://schemas.openxmlformats.org/officeDocument/2006/relationships/diagramQuickStyle" Target="../diagrams/quickStyle48.xml"/><Relationship Id="rId9" Type="http://schemas.openxmlformats.org/officeDocument/2006/relationships/diagramQuickStyle" Target="../diagrams/quickStyle49.xml"/></Relationships>
</file>

<file path=ppt/slides/_rels/slide3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8" Type="http://schemas.openxmlformats.org/officeDocument/2006/relationships/diagramLayout" Target="../diagrams/layout51.xml"/><Relationship Id="rId3" Type="http://schemas.openxmlformats.org/officeDocument/2006/relationships/diagramLayout" Target="../diagrams/layout50.xml"/><Relationship Id="rId7" Type="http://schemas.openxmlformats.org/officeDocument/2006/relationships/diagramData" Target="../diagrams/data51.xml"/><Relationship Id="rId2" Type="http://schemas.openxmlformats.org/officeDocument/2006/relationships/diagramData" Target="../diagrams/data50.xml"/><Relationship Id="rId1" Type="http://schemas.openxmlformats.org/officeDocument/2006/relationships/slideLayout" Target="../slideLayouts/slideLayout7.xml"/><Relationship Id="rId6" Type="http://schemas.microsoft.com/office/2007/relationships/diagramDrawing" Target="../diagrams/drawing50.xml"/><Relationship Id="rId11" Type="http://schemas.microsoft.com/office/2007/relationships/diagramDrawing" Target="../diagrams/drawing51.xml"/><Relationship Id="rId5" Type="http://schemas.openxmlformats.org/officeDocument/2006/relationships/diagramColors" Target="../diagrams/colors50.xml"/><Relationship Id="rId10" Type="http://schemas.openxmlformats.org/officeDocument/2006/relationships/diagramColors" Target="../diagrams/colors51.xml"/><Relationship Id="rId4" Type="http://schemas.openxmlformats.org/officeDocument/2006/relationships/diagramQuickStyle" Target="../diagrams/quickStyle50.xml"/><Relationship Id="rId9" Type="http://schemas.openxmlformats.org/officeDocument/2006/relationships/diagramQuickStyle" Target="../diagrams/quickStyle51.xml"/></Relationships>
</file>

<file path=ppt/slides/_rels/slide44.xml.rels><?xml version="1.0" encoding="UTF-8" standalone="yes"?>
<Relationships xmlns="http://schemas.openxmlformats.org/package/2006/relationships"><Relationship Id="rId8" Type="http://schemas.openxmlformats.org/officeDocument/2006/relationships/diagramLayout" Target="../diagrams/layout53.xml"/><Relationship Id="rId3" Type="http://schemas.openxmlformats.org/officeDocument/2006/relationships/diagramLayout" Target="../diagrams/layout52.xml"/><Relationship Id="rId7" Type="http://schemas.openxmlformats.org/officeDocument/2006/relationships/diagramData" Target="../diagrams/data53.xml"/><Relationship Id="rId2" Type="http://schemas.openxmlformats.org/officeDocument/2006/relationships/diagramData" Target="../diagrams/data52.xml"/><Relationship Id="rId1" Type="http://schemas.openxmlformats.org/officeDocument/2006/relationships/slideLayout" Target="../slideLayouts/slideLayout7.xml"/><Relationship Id="rId6" Type="http://schemas.microsoft.com/office/2007/relationships/diagramDrawing" Target="../diagrams/drawing52.xml"/><Relationship Id="rId11" Type="http://schemas.microsoft.com/office/2007/relationships/diagramDrawing" Target="../diagrams/drawing53.xml"/><Relationship Id="rId5" Type="http://schemas.openxmlformats.org/officeDocument/2006/relationships/diagramColors" Target="../diagrams/colors52.xml"/><Relationship Id="rId10" Type="http://schemas.openxmlformats.org/officeDocument/2006/relationships/diagramColors" Target="../diagrams/colors53.xml"/><Relationship Id="rId4" Type="http://schemas.openxmlformats.org/officeDocument/2006/relationships/diagramQuickStyle" Target="../diagrams/quickStyle52.xml"/><Relationship Id="rId9" Type="http://schemas.openxmlformats.org/officeDocument/2006/relationships/diagramQuickStyle" Target="../diagrams/quickStyle53.xml"/></Relationships>
</file>

<file path=ppt/slides/_rels/slide45.xml.rels><?xml version="1.0" encoding="UTF-8" standalone="yes"?>
<Relationships xmlns="http://schemas.openxmlformats.org/package/2006/relationships"><Relationship Id="rId8" Type="http://schemas.openxmlformats.org/officeDocument/2006/relationships/diagramLayout" Target="../diagrams/layout55.xml"/><Relationship Id="rId3" Type="http://schemas.openxmlformats.org/officeDocument/2006/relationships/diagramLayout" Target="../diagrams/layout54.xml"/><Relationship Id="rId7" Type="http://schemas.openxmlformats.org/officeDocument/2006/relationships/diagramData" Target="../diagrams/data55.xml"/><Relationship Id="rId2" Type="http://schemas.openxmlformats.org/officeDocument/2006/relationships/diagramData" Target="../diagrams/data54.xml"/><Relationship Id="rId1" Type="http://schemas.openxmlformats.org/officeDocument/2006/relationships/slideLayout" Target="../slideLayouts/slideLayout7.xml"/><Relationship Id="rId6" Type="http://schemas.microsoft.com/office/2007/relationships/diagramDrawing" Target="../diagrams/drawing54.xml"/><Relationship Id="rId11" Type="http://schemas.microsoft.com/office/2007/relationships/diagramDrawing" Target="../diagrams/drawing55.xml"/><Relationship Id="rId5" Type="http://schemas.openxmlformats.org/officeDocument/2006/relationships/diagramColors" Target="../diagrams/colors54.xml"/><Relationship Id="rId10" Type="http://schemas.openxmlformats.org/officeDocument/2006/relationships/diagramColors" Target="../diagrams/colors55.xml"/><Relationship Id="rId4" Type="http://schemas.openxmlformats.org/officeDocument/2006/relationships/diagramQuickStyle" Target="../diagrams/quickStyle54.xml"/><Relationship Id="rId9" Type="http://schemas.openxmlformats.org/officeDocument/2006/relationships/diagramQuickStyle" Target="../diagrams/quickStyle55.xml"/></Relationships>
</file>

<file path=ppt/slides/_rels/slide46.xml.rels><?xml version="1.0" encoding="UTF-8" standalone="yes"?>
<Relationships xmlns="http://schemas.openxmlformats.org/package/2006/relationships"><Relationship Id="rId8" Type="http://schemas.openxmlformats.org/officeDocument/2006/relationships/diagramLayout" Target="../diagrams/layout57.xml"/><Relationship Id="rId3" Type="http://schemas.openxmlformats.org/officeDocument/2006/relationships/diagramLayout" Target="../diagrams/layout56.xml"/><Relationship Id="rId7" Type="http://schemas.openxmlformats.org/officeDocument/2006/relationships/diagramData" Target="../diagrams/data57.xml"/><Relationship Id="rId2" Type="http://schemas.openxmlformats.org/officeDocument/2006/relationships/diagramData" Target="../diagrams/data56.xml"/><Relationship Id="rId1" Type="http://schemas.openxmlformats.org/officeDocument/2006/relationships/slideLayout" Target="../slideLayouts/slideLayout7.xml"/><Relationship Id="rId6" Type="http://schemas.microsoft.com/office/2007/relationships/diagramDrawing" Target="../diagrams/drawing56.xml"/><Relationship Id="rId11" Type="http://schemas.microsoft.com/office/2007/relationships/diagramDrawing" Target="../diagrams/drawing57.xml"/><Relationship Id="rId5" Type="http://schemas.openxmlformats.org/officeDocument/2006/relationships/diagramColors" Target="../diagrams/colors56.xml"/><Relationship Id="rId10" Type="http://schemas.openxmlformats.org/officeDocument/2006/relationships/diagramColors" Target="../diagrams/colors57.xml"/><Relationship Id="rId4" Type="http://schemas.openxmlformats.org/officeDocument/2006/relationships/diagramQuickStyle" Target="../diagrams/quickStyle56.xml"/><Relationship Id="rId9" Type="http://schemas.openxmlformats.org/officeDocument/2006/relationships/diagramQuickStyle" Target="../diagrams/quickStyle57.xml"/></Relationships>
</file>

<file path=ppt/slides/_rels/slide5.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diagramLayout" Target="../diagrams/layout3.xml"/><Relationship Id="rId7" Type="http://schemas.openxmlformats.org/officeDocument/2006/relationships/image" Target="../media/image8.jpeg"/><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10" Type="http://schemas.openxmlformats.org/officeDocument/2006/relationships/image" Target="../media/image11.png"/><Relationship Id="rId4" Type="http://schemas.openxmlformats.org/officeDocument/2006/relationships/diagramQuickStyle" Target="../diagrams/quickStyle3.xml"/><Relationship Id="rId9"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12.png"/><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blip>
          <a:srcRect/>
          <a:stretch>
            <a:fillRect/>
          </a:stretch>
        </a:blipFill>
        <a:effectLst/>
      </p:bgPr>
    </p:bg>
    <p:spTree>
      <p:nvGrpSpPr>
        <p:cNvPr id="1" name=""/>
        <p:cNvGrpSpPr/>
        <p:nvPr/>
      </p:nvGrpSpPr>
      <p:grpSpPr>
        <a:xfrm>
          <a:off x="0" y="0"/>
          <a:ext cx="0" cy="0"/>
          <a:chOff x="0" y="0"/>
          <a:chExt cx="0" cy="0"/>
        </a:xfrm>
      </p:grpSpPr>
      <p:pic>
        <p:nvPicPr>
          <p:cNvPr id="1028" name="Picture 4" descr="C:\Documents and Settings\liyang\桌面\条.jpg"/>
          <p:cNvPicPr>
            <a:picLocks noChangeAspect="1" noChangeArrowheads="1"/>
          </p:cNvPicPr>
          <p:nvPr/>
        </p:nvPicPr>
        <p:blipFill>
          <a:blip r:embed="rId3" cstate="print"/>
          <a:srcRect/>
          <a:stretch>
            <a:fillRect/>
          </a:stretch>
        </p:blipFill>
        <p:spPr bwMode="auto">
          <a:xfrm>
            <a:off x="1857356" y="1693017"/>
            <a:ext cx="7286644" cy="2357454"/>
          </a:xfrm>
          <a:prstGeom prst="rect">
            <a:avLst/>
          </a:prstGeom>
          <a:noFill/>
        </p:spPr>
      </p:pic>
      <p:sp>
        <p:nvSpPr>
          <p:cNvPr id="10" name="矩形 9"/>
          <p:cNvSpPr/>
          <p:nvPr/>
        </p:nvSpPr>
        <p:spPr>
          <a:xfrm>
            <a:off x="4431493" y="4594878"/>
            <a:ext cx="2749471" cy="1246495"/>
          </a:xfrm>
          <a:prstGeom prst="rect">
            <a:avLst/>
          </a:prstGeom>
          <a:noFill/>
        </p:spPr>
        <p:txBody>
          <a:bodyPr wrap="none" lIns="91440" tIns="45720" rIns="91440" bIns="45720">
            <a:spAutoFit/>
          </a:bodyPr>
          <a:lstStyle/>
          <a:p>
            <a:pPr algn="ctr">
              <a:lnSpc>
                <a:spcPct val="125000"/>
              </a:lnSpc>
            </a:pPr>
            <a:r>
              <a:rPr lang="zh-CN" altLang="en-US" sz="2000" dirty="0" smtClean="0">
                <a:ln w="18415" cmpd="sng">
                  <a:solidFill>
                    <a:srgbClr val="FFFFFF"/>
                  </a:solidFill>
                  <a:prstDash val="solid"/>
                </a:ln>
                <a:solidFill>
                  <a:srgbClr val="FFFFFF"/>
                </a:solidFill>
                <a:latin typeface="+mn-ea"/>
              </a:rPr>
              <a:t>共青团山东大学委员会</a:t>
            </a:r>
            <a:endParaRPr lang="en-US" altLang="zh-CN" sz="2000" dirty="0" smtClean="0">
              <a:ln w="18415" cmpd="sng">
                <a:solidFill>
                  <a:srgbClr val="FFFFFF"/>
                </a:solidFill>
                <a:prstDash val="solid"/>
              </a:ln>
              <a:solidFill>
                <a:srgbClr val="FFFFFF"/>
              </a:solidFill>
              <a:latin typeface="+mn-ea"/>
            </a:endParaRPr>
          </a:p>
          <a:p>
            <a:pPr algn="ctr">
              <a:lnSpc>
                <a:spcPct val="125000"/>
              </a:lnSpc>
            </a:pPr>
            <a:r>
              <a:rPr lang="zh-CN" altLang="en-US" sz="2000" dirty="0">
                <a:ln w="18415" cmpd="sng">
                  <a:solidFill>
                    <a:srgbClr val="FFFFFF"/>
                  </a:solidFill>
                  <a:prstDash val="solid"/>
                </a:ln>
                <a:solidFill>
                  <a:srgbClr val="FFFFFF"/>
                </a:solidFill>
                <a:latin typeface="+mn-ea"/>
              </a:rPr>
              <a:t>社会实践部</a:t>
            </a:r>
            <a:endParaRPr lang="en-US" altLang="zh-CN" sz="2000" dirty="0" smtClean="0">
              <a:ln w="18415" cmpd="sng">
                <a:solidFill>
                  <a:srgbClr val="FFFFFF"/>
                </a:solidFill>
                <a:prstDash val="solid"/>
              </a:ln>
              <a:solidFill>
                <a:srgbClr val="FFFFFF"/>
              </a:solidFill>
              <a:latin typeface="+mn-ea"/>
            </a:endParaRPr>
          </a:p>
          <a:p>
            <a:pPr algn="ctr">
              <a:lnSpc>
                <a:spcPct val="125000"/>
              </a:lnSpc>
            </a:pPr>
            <a:r>
              <a:rPr lang="zh-CN" altLang="en-US" sz="2000" smtClean="0">
                <a:ln w="18415" cmpd="sng">
                  <a:solidFill>
                    <a:srgbClr val="FFFFFF"/>
                  </a:solidFill>
                  <a:prstDash val="solid"/>
                </a:ln>
                <a:solidFill>
                  <a:srgbClr val="FFFFFF"/>
                </a:solidFill>
                <a:latin typeface="+mn-ea"/>
              </a:rPr>
              <a:t>二〇一</a:t>
            </a:r>
            <a:r>
              <a:rPr lang="zh-CN" altLang="en-US" sz="2000">
                <a:ln w="18415" cmpd="sng">
                  <a:solidFill>
                    <a:srgbClr val="FFFFFF"/>
                  </a:solidFill>
                  <a:prstDash val="solid"/>
                </a:ln>
                <a:solidFill>
                  <a:srgbClr val="FFFFFF"/>
                </a:solidFill>
                <a:latin typeface="+mn-ea"/>
              </a:rPr>
              <a:t>六</a:t>
            </a:r>
            <a:r>
              <a:rPr lang="zh-CN" altLang="en-US" sz="2000" smtClean="0">
                <a:ln w="18415" cmpd="sng">
                  <a:solidFill>
                    <a:srgbClr val="FFFFFF"/>
                  </a:solidFill>
                  <a:prstDash val="solid"/>
                </a:ln>
                <a:solidFill>
                  <a:srgbClr val="FFFFFF"/>
                </a:solidFill>
                <a:latin typeface="+mn-ea"/>
              </a:rPr>
              <a:t>年三月</a:t>
            </a:r>
            <a:endParaRPr lang="en-US" altLang="zh-CN" sz="2000" dirty="0" smtClean="0">
              <a:ln w="18415" cmpd="sng">
                <a:solidFill>
                  <a:srgbClr val="FFFFFF"/>
                </a:solidFill>
                <a:prstDash val="solid"/>
              </a:ln>
              <a:solidFill>
                <a:srgbClr val="FFFFFF"/>
              </a:solidFill>
              <a:latin typeface="+mn-ea"/>
            </a:endParaRPr>
          </a:p>
        </p:txBody>
      </p:sp>
      <p:pic>
        <p:nvPicPr>
          <p:cNvPr id="12" name="Picture 3" descr="C:\Documents and Settings\liyang\桌面\球.png"/>
          <p:cNvPicPr>
            <a:picLocks noChangeAspect="1" noChangeArrowheads="1"/>
          </p:cNvPicPr>
          <p:nvPr/>
        </p:nvPicPr>
        <p:blipFill>
          <a:blip r:embed="rId4" cstate="print"/>
          <a:srcRect/>
          <a:stretch>
            <a:fillRect/>
          </a:stretch>
        </p:blipFill>
        <p:spPr bwMode="auto">
          <a:xfrm>
            <a:off x="285720" y="1643050"/>
            <a:ext cx="2546726" cy="2546726"/>
          </a:xfrm>
          <a:prstGeom prst="rect">
            <a:avLst/>
          </a:prstGeom>
          <a:noFill/>
        </p:spPr>
      </p:pic>
      <p:sp>
        <p:nvSpPr>
          <p:cNvPr id="13" name="矩形 12"/>
          <p:cNvSpPr/>
          <p:nvPr/>
        </p:nvSpPr>
        <p:spPr>
          <a:xfrm>
            <a:off x="3195935" y="2536290"/>
            <a:ext cx="5220587" cy="784830"/>
          </a:xfrm>
          <a:prstGeom prst="rect">
            <a:avLst/>
          </a:prstGeom>
          <a:noFill/>
        </p:spPr>
        <p:txBody>
          <a:bodyPr wrap="square" lIns="91440" tIns="45720" rIns="91440" bIns="45720">
            <a:spAutoFit/>
          </a:bodyPr>
          <a:lstStyle/>
          <a:p>
            <a:pPr algn="ctr">
              <a:lnSpc>
                <a:spcPct val="125000"/>
              </a:lnSpc>
            </a:pPr>
            <a:r>
              <a:rPr lang="zh-CN" alt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黑体" pitchFamily="2" charset="-122"/>
                <a:ea typeface="黑体" pitchFamily="2" charset="-122"/>
              </a:rPr>
              <a:t>山东大学学生社会实践</a:t>
            </a:r>
            <a:endParaRPr lang="en-US" altLang="zh-CN"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黑体" pitchFamily="2" charset="-122"/>
              <a:ea typeface="黑体" pitchFamily="2" charset="-122"/>
            </a:endParaRPr>
          </a:p>
        </p:txBody>
      </p:sp>
      <p:pic>
        <p:nvPicPr>
          <p:cNvPr id="14" name="Picture 7" descr="C:\Documents and Settings\liyang\桌面\团徽.png"/>
          <p:cNvPicPr>
            <a:picLocks noChangeAspect="1" noChangeArrowheads="1"/>
          </p:cNvPicPr>
          <p:nvPr/>
        </p:nvPicPr>
        <p:blipFill>
          <a:blip r:embed="rId5" cstate="print"/>
          <a:srcRect/>
          <a:stretch>
            <a:fillRect/>
          </a:stretch>
        </p:blipFill>
        <p:spPr bwMode="auto">
          <a:xfrm>
            <a:off x="1000100" y="2307463"/>
            <a:ext cx="1175717" cy="1192975"/>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268760"/>
            <a:ext cx="9143999" cy="4968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图示 3"/>
          <p:cNvGraphicFramePr/>
          <p:nvPr>
            <p:extLst>
              <p:ext uri="{D42A27DB-BD31-4B8C-83A1-F6EECF244321}">
                <p14:modId xmlns:p14="http://schemas.microsoft.com/office/powerpoint/2010/main" val="794276089"/>
              </p:ext>
            </p:extLst>
          </p:nvPr>
        </p:nvGraphicFramePr>
        <p:xfrm>
          <a:off x="251520" y="332656"/>
          <a:ext cx="4848200" cy="7358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圆角矩形 4"/>
          <p:cNvSpPr/>
          <p:nvPr/>
        </p:nvSpPr>
        <p:spPr>
          <a:xfrm>
            <a:off x="5724128" y="0"/>
            <a:ext cx="3419872" cy="544004"/>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b="1" dirty="0" smtClean="0">
                <a:effectLst>
                  <a:outerShdw blurRad="38100" dist="38100" dir="2700000" algn="tl">
                    <a:srgbClr val="000000">
                      <a:alpha val="43137"/>
                    </a:srgbClr>
                  </a:outerShdw>
                </a:effectLst>
                <a:latin typeface="黑体" pitchFamily="49" charset="-122"/>
                <a:ea typeface="黑体" pitchFamily="49" charset="-122"/>
              </a:rPr>
              <a:t>第一节 社会实践的理论与意义</a:t>
            </a:r>
            <a:endParaRPr lang="zh-CN" altLang="en-US" b="1" dirty="0">
              <a:effectLst>
                <a:outerShdw blurRad="38100" dist="38100" dir="2700000" algn="tl">
                  <a:srgbClr val="000000">
                    <a:alpha val="43137"/>
                  </a:srgbClr>
                </a:outerShdw>
              </a:effectLst>
              <a:latin typeface="黑体" pitchFamily="49" charset="-122"/>
              <a:ea typeface="黑体" pitchFamily="49" charset="-122"/>
            </a:endParaRPr>
          </a:p>
        </p:txBody>
      </p:sp>
    </p:spTree>
    <p:extLst>
      <p:ext uri="{BB962C8B-B14F-4D97-AF65-F5344CB8AC3E}">
        <p14:creationId xmlns:p14="http://schemas.microsoft.com/office/powerpoint/2010/main" val="2016022454"/>
      </p:ext>
    </p:extLst>
  </p:cSld>
  <p:clrMapOvr>
    <a:masterClrMapping/>
  </p:clrMapOvr>
  <p:transition spd="slow">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E:\小素材\ppt\ppt素材\ppt-from 彭彭\PPT素材\精粹PPT\方形头商务3D立体小人\方形立体小人锐普PPT论坛-207.jpg"/>
          <p:cNvPicPr>
            <a:picLocks noChangeAspect="1" noChangeArrowheads="1"/>
          </p:cNvPicPr>
          <p:nvPr/>
        </p:nvPicPr>
        <p:blipFill rotWithShape="1">
          <a:blip r:embed="rId2">
            <a:extLst>
              <a:ext uri="{28A0092B-C50C-407E-A947-70E740481C1C}">
                <a14:useLocalDpi xmlns:a14="http://schemas.microsoft.com/office/drawing/2010/main" val="0"/>
              </a:ext>
            </a:extLst>
          </a:blip>
          <a:srcRect l="15647" r="19264" b="11329"/>
          <a:stretch/>
        </p:blipFill>
        <p:spPr bwMode="auto">
          <a:xfrm>
            <a:off x="0" y="1669006"/>
            <a:ext cx="4644008" cy="3704210"/>
          </a:xfrm>
          <a:prstGeom prst="rect">
            <a:avLst/>
          </a:prstGeom>
          <a:noFill/>
          <a:extLst>
            <a:ext uri="{909E8E84-426E-40DD-AFC4-6F175D3DCCD1}">
              <a14:hiddenFill xmlns:a14="http://schemas.microsoft.com/office/drawing/2010/main">
                <a:solidFill>
                  <a:srgbClr val="FFFFFF"/>
                </a:solidFill>
              </a14:hiddenFill>
            </a:ext>
          </a:extLst>
        </p:spPr>
      </p:pic>
      <p:sp>
        <p:nvSpPr>
          <p:cNvPr id="2" name="圆角矩形 1"/>
          <p:cNvSpPr/>
          <p:nvPr/>
        </p:nvSpPr>
        <p:spPr>
          <a:xfrm>
            <a:off x="1323973" y="548680"/>
            <a:ext cx="6552728" cy="720080"/>
          </a:xfrm>
          <a:prstGeom prst="roundRect">
            <a:avLst/>
          </a:prstGeom>
          <a:effectLst>
            <a:outerShdw blurRad="50800" dist="38100" dir="2700000" algn="tl" rotWithShape="0">
              <a:prstClr val="black">
                <a:alpha val="40000"/>
              </a:prstClr>
            </a:outerShdw>
            <a:reflection blurRad="6350" stA="52000" endA="300" endPos="35000" dir="5400000" sy="-100000" algn="bl" rotWithShape="0"/>
          </a:effectLst>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3600" b="1" dirty="0">
                <a:solidFill>
                  <a:srgbClr val="002060"/>
                </a:solidFill>
                <a:latin typeface="微软雅黑" pitchFamily="34" charset="-122"/>
                <a:ea typeface="微软雅黑" pitchFamily="34" charset="-122"/>
              </a:rPr>
              <a:t>第二节  社会实践的选题与策划</a:t>
            </a:r>
          </a:p>
        </p:txBody>
      </p:sp>
      <p:grpSp>
        <p:nvGrpSpPr>
          <p:cNvPr id="3" name="组合 2"/>
          <p:cNvGrpSpPr/>
          <p:nvPr/>
        </p:nvGrpSpPr>
        <p:grpSpPr>
          <a:xfrm>
            <a:off x="4857395" y="2060848"/>
            <a:ext cx="3960440" cy="3180386"/>
            <a:chOff x="5220072" y="2204865"/>
            <a:chExt cx="3600400" cy="2736304"/>
          </a:xfrm>
        </p:grpSpPr>
        <p:sp>
          <p:nvSpPr>
            <p:cNvPr id="4" name="圆角矩形 3"/>
            <p:cNvSpPr/>
            <p:nvPr/>
          </p:nvSpPr>
          <p:spPr>
            <a:xfrm>
              <a:off x="5220072" y="2204865"/>
              <a:ext cx="3600400" cy="2736304"/>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r>
                <a:rPr lang="en-US" altLang="zh-CN" sz="2400" b="1" dirty="0">
                  <a:latin typeface="楷体" panose="02010609060101010101" pitchFamily="49" charset="-122"/>
                  <a:ea typeface="楷体" panose="02010609060101010101" pitchFamily="49" charset="-122"/>
                </a:rPr>
                <a:t>1</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怎样进行社会实践的选题？</a:t>
              </a:r>
              <a:endParaRPr lang="en-US" altLang="zh-CN" sz="2400" b="1" dirty="0">
                <a:latin typeface="楷体" panose="02010609060101010101" pitchFamily="49" charset="-122"/>
                <a:ea typeface="楷体" panose="02010609060101010101" pitchFamily="49" charset="-122"/>
              </a:endParaRPr>
            </a:p>
            <a:p>
              <a:r>
                <a:rPr lang="en-US" altLang="zh-CN" sz="2400" b="1" dirty="0">
                  <a:latin typeface="楷体" panose="02010609060101010101" pitchFamily="49" charset="-122"/>
                  <a:ea typeface="楷体" panose="02010609060101010101" pitchFamily="49" charset="-122"/>
                </a:rPr>
                <a:t>2</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大学生社会实践都能做什么？</a:t>
              </a:r>
              <a:endParaRPr lang="en-US" altLang="zh-CN" sz="2400" b="1" dirty="0" smtClean="0">
                <a:latin typeface="楷体" panose="02010609060101010101" pitchFamily="49" charset="-122"/>
                <a:ea typeface="楷体" panose="02010609060101010101" pitchFamily="49" charset="-122"/>
              </a:endParaRPr>
            </a:p>
            <a:p>
              <a:r>
                <a:rPr lang="en-US" altLang="zh-CN" sz="2400" b="1" dirty="0" smtClean="0">
                  <a:latin typeface="楷体" panose="02010609060101010101" pitchFamily="49" charset="-122"/>
                  <a:ea typeface="楷体" panose="02010609060101010101" pitchFamily="49" charset="-122"/>
                </a:rPr>
                <a:t>3.</a:t>
              </a:r>
              <a:r>
                <a:rPr lang="zh-CN" altLang="en-US" sz="2400" b="1" dirty="0" smtClean="0">
                  <a:latin typeface="楷体" panose="02010609060101010101" pitchFamily="49" charset="-122"/>
                  <a:ea typeface="楷体" panose="02010609060101010101" pitchFamily="49" charset="-122"/>
                </a:rPr>
                <a:t>社会实践选题如何评价好坏？</a:t>
              </a:r>
              <a:endParaRPr lang="en-US" altLang="zh-CN" sz="2400" b="1" dirty="0">
                <a:latin typeface="楷体" panose="02010609060101010101" pitchFamily="49" charset="-122"/>
                <a:ea typeface="楷体" panose="02010609060101010101" pitchFamily="49" charset="-122"/>
              </a:endParaRPr>
            </a:p>
            <a:p>
              <a:pPr algn="ctr"/>
              <a:endParaRPr lang="en-US" altLang="zh-CN" sz="2000" b="1" dirty="0" smtClean="0">
                <a:latin typeface="仿宋" panose="02010609060101010101" pitchFamily="49" charset="-122"/>
                <a:ea typeface="仿宋" panose="02010609060101010101" pitchFamily="49" charset="-122"/>
              </a:endParaRPr>
            </a:p>
            <a:p>
              <a:pPr algn="ctr"/>
              <a:endParaRPr lang="zh-CN" altLang="en-US" sz="2800" b="1" dirty="0">
                <a:latin typeface="仿宋" panose="02010609060101010101" pitchFamily="49" charset="-122"/>
                <a:ea typeface="仿宋" panose="02010609060101010101" pitchFamily="49" charset="-122"/>
              </a:endParaRPr>
            </a:p>
          </p:txBody>
        </p:sp>
        <p:sp>
          <p:nvSpPr>
            <p:cNvPr id="5" name="矩形 4"/>
            <p:cNvSpPr/>
            <p:nvPr/>
          </p:nvSpPr>
          <p:spPr>
            <a:xfrm>
              <a:off x="5220072" y="4221088"/>
              <a:ext cx="3600400" cy="720081"/>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sz="4000" b="1" dirty="0" smtClean="0">
                  <a:effectLst>
                    <a:outerShdw blurRad="38100" dist="38100" dir="2700000" algn="tl">
                      <a:srgbClr val="000000">
                        <a:alpha val="43137"/>
                      </a:srgbClr>
                    </a:outerShdw>
                  </a:effectLst>
                  <a:latin typeface="微软雅黑" pitchFamily="34" charset="-122"/>
                  <a:ea typeface="微软雅黑" pitchFamily="34" charset="-122"/>
                </a:rPr>
                <a:t>提  问</a:t>
              </a:r>
              <a:endParaRPr lang="zh-CN" altLang="en-US" sz="4000" b="1" dirty="0">
                <a:effectLst>
                  <a:outerShdw blurRad="38100" dist="38100" dir="2700000" algn="tl">
                    <a:srgbClr val="000000">
                      <a:alpha val="43137"/>
                    </a:srgbClr>
                  </a:outerShdw>
                </a:effectLst>
                <a:latin typeface="微软雅黑" pitchFamily="34" charset="-122"/>
                <a:ea typeface="微软雅黑" pitchFamily="34" charset="-122"/>
              </a:endParaRPr>
            </a:p>
          </p:txBody>
        </p:sp>
      </p:grpSp>
    </p:spTree>
    <p:extLst>
      <p:ext uri="{BB962C8B-B14F-4D97-AF65-F5344CB8AC3E}">
        <p14:creationId xmlns:p14="http://schemas.microsoft.com/office/powerpoint/2010/main" val="1949905136"/>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outVertic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extLst>
              <p:ext uri="{D42A27DB-BD31-4B8C-83A1-F6EECF244321}">
                <p14:modId xmlns:p14="http://schemas.microsoft.com/office/powerpoint/2010/main" val="3572338848"/>
              </p:ext>
            </p:extLst>
          </p:nvPr>
        </p:nvGraphicFramePr>
        <p:xfrm>
          <a:off x="251520" y="332656"/>
          <a:ext cx="4848200" cy="7358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圆角矩形 2"/>
          <p:cNvSpPr/>
          <p:nvPr/>
        </p:nvSpPr>
        <p:spPr>
          <a:xfrm>
            <a:off x="5724128" y="0"/>
            <a:ext cx="3419872" cy="544004"/>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b="1" dirty="0" smtClean="0">
                <a:effectLst>
                  <a:outerShdw blurRad="38100" dist="38100" dir="2700000" algn="tl">
                    <a:srgbClr val="000000">
                      <a:alpha val="43137"/>
                    </a:srgbClr>
                  </a:outerShdw>
                </a:effectLst>
                <a:latin typeface="黑体" pitchFamily="49" charset="-122"/>
                <a:ea typeface="黑体" pitchFamily="49" charset="-122"/>
              </a:rPr>
              <a:t>第二节 社会实践的选题与策划</a:t>
            </a:r>
            <a:endParaRPr lang="zh-CN" altLang="en-US" b="1" dirty="0">
              <a:effectLst>
                <a:outerShdw blurRad="38100" dist="38100" dir="2700000" algn="tl">
                  <a:srgbClr val="000000">
                    <a:alpha val="43137"/>
                  </a:srgbClr>
                </a:outerShdw>
              </a:effectLst>
              <a:latin typeface="黑体" pitchFamily="49" charset="-122"/>
              <a:ea typeface="黑体" pitchFamily="49" charset="-122"/>
            </a:endParaRPr>
          </a:p>
        </p:txBody>
      </p:sp>
      <p:graphicFrame>
        <p:nvGraphicFramePr>
          <p:cNvPr id="4" name="图示 3"/>
          <p:cNvGraphicFramePr/>
          <p:nvPr>
            <p:extLst>
              <p:ext uri="{D42A27DB-BD31-4B8C-83A1-F6EECF244321}">
                <p14:modId xmlns:p14="http://schemas.microsoft.com/office/powerpoint/2010/main" val="2424136720"/>
              </p:ext>
            </p:extLst>
          </p:nvPr>
        </p:nvGraphicFramePr>
        <p:xfrm>
          <a:off x="395536" y="1340768"/>
          <a:ext cx="8352928" cy="216024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5" name="TextBox 4"/>
          <p:cNvSpPr txBox="1"/>
          <p:nvPr/>
        </p:nvSpPr>
        <p:spPr>
          <a:xfrm>
            <a:off x="539552" y="1268760"/>
            <a:ext cx="8280920" cy="461665"/>
          </a:xfrm>
          <a:prstGeom prst="rect">
            <a:avLst/>
          </a:prstGeom>
          <a:noFill/>
        </p:spPr>
        <p:txBody>
          <a:bodyPr wrap="square" rtlCol="0">
            <a:spAutoFit/>
          </a:bodyPr>
          <a:lstStyle/>
          <a:p>
            <a:r>
              <a:rPr lang="zh-CN" altLang="en-US" sz="2400" b="1" dirty="0" smtClean="0">
                <a:solidFill>
                  <a:srgbClr val="FF0000"/>
                </a:solidFill>
                <a:latin typeface="华文行楷" pitchFamily="2" charset="-122"/>
                <a:ea typeface="华文行楷" pitchFamily="2" charset="-122"/>
              </a:rPr>
              <a:t>选题并非没有规律可循</a:t>
            </a:r>
            <a:r>
              <a:rPr lang="zh-CN" altLang="en-US" sz="2400" b="1" dirty="0" smtClean="0">
                <a:latin typeface="华文行楷" pitchFamily="2" charset="-122"/>
                <a:ea typeface="华文行楷" pitchFamily="2" charset="-122"/>
              </a:rPr>
              <a:t>，一般来说，要经过以下步骤：</a:t>
            </a:r>
            <a:endParaRPr lang="zh-CN" altLang="en-US" sz="2400" b="1" dirty="0">
              <a:latin typeface="华文行楷" pitchFamily="2" charset="-122"/>
              <a:ea typeface="华文行楷" pitchFamily="2" charset="-122"/>
            </a:endParaRPr>
          </a:p>
        </p:txBody>
      </p:sp>
      <p:pic>
        <p:nvPicPr>
          <p:cNvPr id="6" name="Picture 2"/>
          <p:cNvPicPr>
            <a:picLocks noChangeAspect="1" noChangeArrowheads="1"/>
          </p:cNvPicPr>
          <p:nvPr/>
        </p:nvPicPr>
        <p:blipFill rotWithShape="1">
          <a:blip r:embed="rId12">
            <a:extLst>
              <a:ext uri="{28A0092B-C50C-407E-A947-70E740481C1C}">
                <a14:useLocalDpi xmlns:a14="http://schemas.microsoft.com/office/drawing/2010/main" val="0"/>
              </a:ext>
            </a:extLst>
          </a:blip>
          <a:srcRect t="50000" r="59464" b="5494"/>
          <a:stretch/>
        </p:blipFill>
        <p:spPr bwMode="auto">
          <a:xfrm>
            <a:off x="1" y="3118657"/>
            <a:ext cx="3706585" cy="2775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rotWithShape="1">
          <a:blip r:embed="rId12">
            <a:extLst>
              <a:ext uri="{28A0092B-C50C-407E-A947-70E740481C1C}">
                <a14:useLocalDpi xmlns:a14="http://schemas.microsoft.com/office/drawing/2010/main" val="0"/>
              </a:ext>
            </a:extLst>
          </a:blip>
          <a:srcRect l="40000" t="46861" r="1964" b="2352"/>
          <a:stretch/>
        </p:blipFill>
        <p:spPr bwMode="auto">
          <a:xfrm>
            <a:off x="3657600" y="2996952"/>
            <a:ext cx="5306786" cy="3167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4007693"/>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graphicEl>
                                              <a:dgm id="{0C1E6767-08EF-49BD-9831-8584C2D59E02}"/>
                                            </p:graphicEl>
                                          </p:spTgt>
                                        </p:tgtEl>
                                        <p:attrNameLst>
                                          <p:attrName>style.visibility</p:attrName>
                                        </p:attrNameLst>
                                      </p:cBhvr>
                                      <p:to>
                                        <p:strVal val="visible"/>
                                      </p:to>
                                    </p:set>
                                    <p:animEffect transition="in" filter="wipe(left)">
                                      <p:cBhvr>
                                        <p:cTn id="11" dur="500"/>
                                        <p:tgtEl>
                                          <p:spTgt spid="4">
                                            <p:graphicEl>
                                              <a:dgm id="{0C1E6767-08EF-49BD-9831-8584C2D59E02}"/>
                                            </p:graphic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
                                            <p:graphicEl>
                                              <a:dgm id="{3A9D16AE-1FD7-4341-8FFE-948922B351DB}"/>
                                            </p:graphicEl>
                                          </p:spTgt>
                                        </p:tgtEl>
                                        <p:attrNameLst>
                                          <p:attrName>style.visibility</p:attrName>
                                        </p:attrNameLst>
                                      </p:cBhvr>
                                      <p:to>
                                        <p:strVal val="visible"/>
                                      </p:to>
                                    </p:set>
                                    <p:animEffect transition="in" filter="wipe(left)">
                                      <p:cBhvr>
                                        <p:cTn id="15" dur="500"/>
                                        <p:tgtEl>
                                          <p:spTgt spid="4">
                                            <p:graphicEl>
                                              <a:dgm id="{3A9D16AE-1FD7-4341-8FFE-948922B351DB}"/>
                                            </p:graphic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
                                            <p:graphicEl>
                                              <a:dgm id="{1A1602A1-E697-4DD2-9191-D6DE59BBA883}"/>
                                            </p:graphicEl>
                                          </p:spTgt>
                                        </p:tgtEl>
                                        <p:attrNameLst>
                                          <p:attrName>style.visibility</p:attrName>
                                        </p:attrNameLst>
                                      </p:cBhvr>
                                      <p:to>
                                        <p:strVal val="visible"/>
                                      </p:to>
                                    </p:set>
                                    <p:animEffect transition="in" filter="wipe(left)">
                                      <p:cBhvr>
                                        <p:cTn id="19" dur="500"/>
                                        <p:tgtEl>
                                          <p:spTgt spid="4">
                                            <p:graphicEl>
                                              <a:dgm id="{1A1602A1-E697-4DD2-9191-D6DE59BBA883}"/>
                                            </p:graphic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
                                            <p:graphicEl>
                                              <a:dgm id="{A2E0DF2B-4ACC-4F0F-AF75-977284EB9957}"/>
                                            </p:graphicEl>
                                          </p:spTgt>
                                        </p:tgtEl>
                                        <p:attrNameLst>
                                          <p:attrName>style.visibility</p:attrName>
                                        </p:attrNameLst>
                                      </p:cBhvr>
                                      <p:to>
                                        <p:strVal val="visible"/>
                                      </p:to>
                                    </p:set>
                                    <p:animEffect transition="in" filter="wipe(left)">
                                      <p:cBhvr>
                                        <p:cTn id="23" dur="500"/>
                                        <p:tgtEl>
                                          <p:spTgt spid="4">
                                            <p:graphicEl>
                                              <a:dgm id="{A2E0DF2B-4ACC-4F0F-AF75-977284EB9957}"/>
                                            </p:graphicEl>
                                          </p:spTgt>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
                                            <p:graphicEl>
                                              <a:dgm id="{A5187439-7E5E-4D60-AC63-F738E9EC803A}"/>
                                            </p:graphicEl>
                                          </p:spTgt>
                                        </p:tgtEl>
                                        <p:attrNameLst>
                                          <p:attrName>style.visibility</p:attrName>
                                        </p:attrNameLst>
                                      </p:cBhvr>
                                      <p:to>
                                        <p:strVal val="visible"/>
                                      </p:to>
                                    </p:set>
                                    <p:animEffect transition="in" filter="wipe(left)">
                                      <p:cBhvr>
                                        <p:cTn id="27" dur="500"/>
                                        <p:tgtEl>
                                          <p:spTgt spid="4">
                                            <p:graphicEl>
                                              <a:dgm id="{A5187439-7E5E-4D60-AC63-F738E9EC803A}"/>
                                            </p:graphicEl>
                                          </p:spTgt>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4">
                                            <p:graphicEl>
                                              <a:dgm id="{B38033AE-AA1F-4315-88C7-C5609E413A91}"/>
                                            </p:graphicEl>
                                          </p:spTgt>
                                        </p:tgtEl>
                                        <p:attrNameLst>
                                          <p:attrName>style.visibility</p:attrName>
                                        </p:attrNameLst>
                                      </p:cBhvr>
                                      <p:to>
                                        <p:strVal val="visible"/>
                                      </p:to>
                                    </p:set>
                                    <p:animEffect transition="in" filter="wipe(left)">
                                      <p:cBhvr>
                                        <p:cTn id="31" dur="500"/>
                                        <p:tgtEl>
                                          <p:spTgt spid="4">
                                            <p:graphicEl>
                                              <a:dgm id="{B38033AE-AA1F-4315-88C7-C5609E413A91}"/>
                                            </p:graphicEl>
                                          </p:spTgt>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4">
                                            <p:graphicEl>
                                              <a:dgm id="{34E658D5-DC20-48B0-A7F3-878AC152D35E}"/>
                                            </p:graphicEl>
                                          </p:spTgt>
                                        </p:tgtEl>
                                        <p:attrNameLst>
                                          <p:attrName>style.visibility</p:attrName>
                                        </p:attrNameLst>
                                      </p:cBhvr>
                                      <p:to>
                                        <p:strVal val="visible"/>
                                      </p:to>
                                    </p:set>
                                    <p:animEffect transition="in" filter="wipe(left)">
                                      <p:cBhvr>
                                        <p:cTn id="35" dur="500"/>
                                        <p:tgtEl>
                                          <p:spTgt spid="4">
                                            <p:graphicEl>
                                              <a:dgm id="{34E658D5-DC20-48B0-A7F3-878AC152D35E}"/>
                                            </p:graphic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left)">
                                      <p:cBhvr>
                                        <p:cTn id="40" dur="500"/>
                                        <p:tgtEl>
                                          <p:spTgt spid="6"/>
                                        </p:tgtEl>
                                      </p:cBhvr>
                                    </p:animEffect>
                                  </p:childTnLst>
                                </p:cTn>
                              </p:par>
                              <p:par>
                                <p:cTn id="41" presetID="22" presetClass="entr" presetSubtype="8" fill="hold"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p:nvPr/>
        </p:nvPicPr>
        <p:blipFill>
          <a:blip r:embed="rId2">
            <a:extLst>
              <a:ext uri="{28A0092B-C50C-407E-A947-70E740481C1C}">
                <a14:useLocalDpi xmlns:a14="http://schemas.microsoft.com/office/drawing/2010/main" val="0"/>
              </a:ext>
            </a:extLst>
          </a:blip>
          <a:stretch>
            <a:fillRect/>
          </a:stretch>
        </p:blipFill>
        <p:spPr>
          <a:xfrm>
            <a:off x="931785" y="3429000"/>
            <a:ext cx="3607507" cy="2304256"/>
          </a:xfrm>
          <a:prstGeom prst="rect">
            <a:avLst/>
          </a:prstGeom>
        </p:spPr>
      </p:pic>
      <p:pic>
        <p:nvPicPr>
          <p:cNvPr id="5" name="图片 4"/>
          <p:cNvPicPr/>
          <p:nvPr/>
        </p:nvPicPr>
        <p:blipFill>
          <a:blip r:embed="rId3">
            <a:extLst>
              <a:ext uri="{28A0092B-C50C-407E-A947-70E740481C1C}">
                <a14:useLocalDpi xmlns:a14="http://schemas.microsoft.com/office/drawing/2010/main" val="0"/>
              </a:ext>
            </a:extLst>
          </a:blip>
          <a:stretch>
            <a:fillRect/>
          </a:stretch>
        </p:blipFill>
        <p:spPr>
          <a:xfrm>
            <a:off x="4556721" y="3429000"/>
            <a:ext cx="3687687" cy="2304256"/>
          </a:xfrm>
          <a:prstGeom prst="rect">
            <a:avLst/>
          </a:prstGeom>
        </p:spPr>
      </p:pic>
      <p:grpSp>
        <p:nvGrpSpPr>
          <p:cNvPr id="6" name="组合 5"/>
          <p:cNvGrpSpPr/>
          <p:nvPr/>
        </p:nvGrpSpPr>
        <p:grpSpPr>
          <a:xfrm>
            <a:off x="251520" y="0"/>
            <a:ext cx="8892480" cy="1068512"/>
            <a:chOff x="251520" y="0"/>
            <a:chExt cx="8892480" cy="1068512"/>
          </a:xfrm>
        </p:grpSpPr>
        <p:graphicFrame>
          <p:nvGraphicFramePr>
            <p:cNvPr id="7" name="图示 6"/>
            <p:cNvGraphicFramePr/>
            <p:nvPr>
              <p:extLst>
                <p:ext uri="{D42A27DB-BD31-4B8C-83A1-F6EECF244321}">
                  <p14:modId xmlns:p14="http://schemas.microsoft.com/office/powerpoint/2010/main" val="2887611295"/>
                </p:ext>
              </p:extLst>
            </p:nvPr>
          </p:nvGraphicFramePr>
          <p:xfrm>
            <a:off x="251520" y="332656"/>
            <a:ext cx="4848200" cy="73585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圆角矩形 7"/>
            <p:cNvSpPr/>
            <p:nvPr/>
          </p:nvSpPr>
          <p:spPr>
            <a:xfrm>
              <a:off x="5724128" y="0"/>
              <a:ext cx="3419872" cy="544004"/>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b="1" dirty="0" smtClean="0">
                  <a:effectLst>
                    <a:outerShdw blurRad="38100" dist="38100" dir="2700000" algn="tl">
                      <a:srgbClr val="000000">
                        <a:alpha val="43137"/>
                      </a:srgbClr>
                    </a:outerShdw>
                  </a:effectLst>
                  <a:latin typeface="黑体" pitchFamily="49" charset="-122"/>
                  <a:ea typeface="黑体" pitchFamily="49" charset="-122"/>
                </a:rPr>
                <a:t>第二节 社会实践的选题与策划</a:t>
              </a:r>
              <a:endParaRPr lang="zh-CN" altLang="en-US" b="1" dirty="0">
                <a:effectLst>
                  <a:outerShdw blurRad="38100" dist="38100" dir="2700000" algn="tl">
                    <a:srgbClr val="000000">
                      <a:alpha val="43137"/>
                    </a:srgbClr>
                  </a:outerShdw>
                </a:effectLst>
                <a:latin typeface="黑体" pitchFamily="49" charset="-122"/>
                <a:ea typeface="黑体" pitchFamily="49" charset="-122"/>
              </a:endParaRPr>
            </a:p>
          </p:txBody>
        </p:sp>
      </p:grpSp>
      <p:sp>
        <p:nvSpPr>
          <p:cNvPr id="2" name="TextBox 1"/>
          <p:cNvSpPr txBox="1"/>
          <p:nvPr/>
        </p:nvSpPr>
        <p:spPr>
          <a:xfrm>
            <a:off x="539552" y="1340768"/>
            <a:ext cx="7920880" cy="40011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zh-CN" altLang="en-US" sz="2000" b="1" dirty="0" smtClean="0"/>
              <a:t>根据以下主要来源设计构思社会实践选题</a:t>
            </a:r>
            <a:endParaRPr lang="zh-CN" altLang="en-US" sz="2000" b="1" dirty="0"/>
          </a:p>
        </p:txBody>
      </p:sp>
      <p:sp>
        <p:nvSpPr>
          <p:cNvPr id="3" name="TextBox 2"/>
          <p:cNvSpPr txBox="1"/>
          <p:nvPr/>
        </p:nvSpPr>
        <p:spPr>
          <a:xfrm>
            <a:off x="35496" y="2165955"/>
            <a:ext cx="8556171" cy="830997"/>
          </a:xfrm>
          <a:prstGeom prst="rect">
            <a:avLst/>
          </a:prstGeom>
          <a:noFill/>
        </p:spPr>
        <p:txBody>
          <a:bodyPr wrap="square" rtlCol="0">
            <a:spAutoFit/>
          </a:bodyPr>
          <a:lstStyle/>
          <a:p>
            <a:pPr algn="ctr"/>
            <a:r>
              <a:rPr lang="en-US" altLang="zh-CN" sz="2400" b="1" dirty="0" smtClean="0">
                <a:latin typeface="仿宋" pitchFamily="49" charset="-122"/>
                <a:ea typeface="仿宋" pitchFamily="49" charset="-122"/>
              </a:rPr>
              <a:t>1.</a:t>
            </a:r>
            <a:r>
              <a:rPr lang="zh-CN" altLang="en-US" sz="2400" b="1" dirty="0" smtClean="0">
                <a:latin typeface="仿宋" pitchFamily="49" charset="-122"/>
                <a:ea typeface="仿宋" pitchFamily="49" charset="-122"/>
              </a:rPr>
              <a:t>现实社会生活        </a:t>
            </a:r>
            <a:r>
              <a:rPr lang="en-US" altLang="zh-CN" sz="2400" b="1" dirty="0" smtClean="0">
                <a:latin typeface="仿宋" pitchFamily="49" charset="-122"/>
                <a:ea typeface="仿宋" pitchFamily="49" charset="-122"/>
              </a:rPr>
              <a:t>2.</a:t>
            </a:r>
            <a:r>
              <a:rPr lang="zh-CN" altLang="en-US" sz="2400" b="1" dirty="0" smtClean="0">
                <a:latin typeface="仿宋" pitchFamily="49" charset="-122"/>
                <a:ea typeface="仿宋" pitchFamily="49" charset="-122"/>
              </a:rPr>
              <a:t>个人经历与兴趣</a:t>
            </a:r>
            <a:endParaRPr lang="en-US" altLang="zh-CN" sz="2400" b="1" dirty="0" smtClean="0">
              <a:latin typeface="仿宋" pitchFamily="49" charset="-122"/>
              <a:ea typeface="仿宋" pitchFamily="49" charset="-122"/>
            </a:endParaRPr>
          </a:p>
          <a:p>
            <a:pPr algn="ctr"/>
            <a:r>
              <a:rPr lang="en-US" altLang="zh-CN" sz="2400" b="1" dirty="0" smtClean="0">
                <a:latin typeface="仿宋" pitchFamily="49" charset="-122"/>
                <a:ea typeface="仿宋" pitchFamily="49" charset="-122"/>
              </a:rPr>
              <a:t>        3.</a:t>
            </a:r>
            <a:r>
              <a:rPr lang="zh-CN" altLang="en-US" sz="2400" b="1" dirty="0" smtClean="0">
                <a:latin typeface="仿宋" pitchFamily="49" charset="-122"/>
                <a:ea typeface="仿宋" pitchFamily="49" charset="-122"/>
              </a:rPr>
              <a:t>相关文献与课堂学习</a:t>
            </a:r>
            <a:r>
              <a:rPr lang="en-US" altLang="zh-CN" sz="2400" b="1" dirty="0" smtClean="0">
                <a:latin typeface="仿宋" pitchFamily="49" charset="-122"/>
                <a:ea typeface="仿宋" pitchFamily="49" charset="-122"/>
              </a:rPr>
              <a:t>4.</a:t>
            </a:r>
            <a:r>
              <a:rPr lang="zh-CN" altLang="en-US" sz="2400" b="1" dirty="0" smtClean="0">
                <a:latin typeface="仿宋" pitchFamily="49" charset="-122"/>
                <a:ea typeface="仿宋" pitchFamily="49" charset="-122"/>
              </a:rPr>
              <a:t>已有实践项目或老师的课题</a:t>
            </a:r>
            <a:endParaRPr lang="zh-CN" altLang="en-US" sz="2400" b="1" dirty="0">
              <a:latin typeface="仿宋" pitchFamily="49" charset="-122"/>
              <a:ea typeface="仿宋" pitchFamily="49" charset="-122"/>
            </a:endParaRPr>
          </a:p>
        </p:txBody>
      </p:sp>
    </p:spTree>
    <p:extLst>
      <p:ext uri="{BB962C8B-B14F-4D97-AF65-F5344CB8AC3E}">
        <p14:creationId xmlns:p14="http://schemas.microsoft.com/office/powerpoint/2010/main" val="1671734313"/>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par>
                                <p:cTn id="14" presetID="22" presetClass="entr" presetSubtype="8"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par>
                                <p:cTn id="17" presetID="22" presetClass="entr" presetSubtype="8"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02957" y="2204864"/>
            <a:ext cx="7632848" cy="3290581"/>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2000" dirty="0" smtClean="0">
                <a:latin typeface="楷体" panose="02010609060101010101" pitchFamily="49" charset="-122"/>
                <a:ea typeface="楷体" panose="02010609060101010101" pitchFamily="49" charset="-122"/>
              </a:rPr>
              <a:t>例如：</a:t>
            </a:r>
            <a:r>
              <a:rPr lang="en-US" altLang="zh-CN" sz="2000" dirty="0" smtClean="0">
                <a:latin typeface="楷体" panose="02010609060101010101" pitchFamily="49" charset="-122"/>
                <a:ea typeface="楷体" panose="02010609060101010101" pitchFamily="49" charset="-122"/>
              </a:rPr>
              <a:t>2013</a:t>
            </a:r>
            <a:r>
              <a:rPr lang="zh-CN" altLang="en-US" sz="2000" dirty="0" smtClean="0">
                <a:latin typeface="楷体" panose="02010609060101010101" pitchFamily="49" charset="-122"/>
                <a:ea typeface="楷体" panose="02010609060101010101" pitchFamily="49" charset="-122"/>
              </a:rPr>
              <a:t>年山东大学暑期社会实践主题</a:t>
            </a:r>
            <a:endParaRPr lang="en-US" altLang="zh-CN" sz="2000" dirty="0" smtClean="0">
              <a:latin typeface="楷体" panose="02010609060101010101" pitchFamily="49" charset="-122"/>
              <a:ea typeface="楷体" panose="02010609060101010101" pitchFamily="49" charset="-122"/>
            </a:endParaRPr>
          </a:p>
          <a:p>
            <a:pPr algn="ctr"/>
            <a:r>
              <a:rPr lang="zh-CN" altLang="en-US" sz="1600" dirty="0" smtClean="0">
                <a:latin typeface="楷体" panose="02010609060101010101" pitchFamily="49" charset="-122"/>
                <a:ea typeface="楷体" panose="02010609060101010101" pitchFamily="49" charset="-122"/>
              </a:rPr>
              <a:t>关于</a:t>
            </a:r>
            <a:r>
              <a:rPr lang="zh-CN" altLang="en-US" sz="1600" dirty="0">
                <a:latin typeface="楷体" panose="02010609060101010101" pitchFamily="49" charset="-122"/>
                <a:ea typeface="楷体" panose="02010609060101010101" pitchFamily="49" charset="-122"/>
              </a:rPr>
              <a:t>开展</a:t>
            </a:r>
            <a:r>
              <a:rPr lang="zh-CN" altLang="en-US" sz="1600" b="1" dirty="0">
                <a:latin typeface="楷体" panose="02010609060101010101" pitchFamily="49" charset="-122"/>
                <a:ea typeface="楷体" panose="02010609060101010101" pitchFamily="49" charset="-122"/>
              </a:rPr>
              <a:t>“青春践行中国梦”</a:t>
            </a:r>
            <a:r>
              <a:rPr lang="en-US" altLang="zh-CN" sz="1600" dirty="0">
                <a:latin typeface="楷体" panose="02010609060101010101" pitchFamily="49" charset="-122"/>
                <a:ea typeface="楷体" panose="02010609060101010101" pitchFamily="49" charset="-122"/>
              </a:rPr>
              <a:t>2012-2013</a:t>
            </a:r>
            <a:r>
              <a:rPr lang="zh-CN" altLang="en-US" sz="1600" dirty="0">
                <a:latin typeface="楷体" panose="02010609060101010101" pitchFamily="49" charset="-122"/>
                <a:ea typeface="楷体" panose="02010609060101010101" pitchFamily="49" charset="-122"/>
              </a:rPr>
              <a:t>学年学生暑期社会实践活动立项的</a:t>
            </a:r>
            <a:r>
              <a:rPr lang="zh-CN" altLang="en-US" sz="1600" dirty="0" smtClean="0">
                <a:latin typeface="楷体" panose="02010609060101010101" pitchFamily="49" charset="-122"/>
                <a:ea typeface="楷体" panose="02010609060101010101" pitchFamily="49" charset="-122"/>
              </a:rPr>
              <a:t>通知</a:t>
            </a:r>
            <a:endParaRPr lang="en-US" altLang="zh-CN" sz="1600" dirty="0" smtClean="0">
              <a:latin typeface="楷体" panose="02010609060101010101" pitchFamily="49" charset="-122"/>
              <a:ea typeface="楷体" panose="02010609060101010101" pitchFamily="49" charset="-122"/>
            </a:endParaRPr>
          </a:p>
          <a:p>
            <a:r>
              <a:rPr lang="en-US" altLang="zh-CN" sz="1600" dirty="0">
                <a:latin typeface="楷体" panose="02010609060101010101" pitchFamily="49" charset="-122"/>
                <a:ea typeface="楷体" panose="02010609060101010101" pitchFamily="49" charset="-122"/>
              </a:rPr>
              <a:t>1.</a:t>
            </a:r>
            <a:r>
              <a:rPr lang="zh-CN" altLang="zh-CN" sz="1600" dirty="0">
                <a:latin typeface="楷体" panose="02010609060101010101" pitchFamily="49" charset="-122"/>
                <a:ea typeface="楷体" panose="02010609060101010101" pitchFamily="49" charset="-122"/>
              </a:rPr>
              <a:t>宣传贯彻落实党的“十八大”精神行动；</a:t>
            </a:r>
          </a:p>
          <a:p>
            <a:r>
              <a:rPr lang="en-US" altLang="zh-CN" sz="1600" dirty="0">
                <a:latin typeface="楷体" panose="02010609060101010101" pitchFamily="49" charset="-122"/>
                <a:ea typeface="楷体" panose="02010609060101010101" pitchFamily="49" charset="-122"/>
              </a:rPr>
              <a:t>2.</a:t>
            </a:r>
            <a:r>
              <a:rPr lang="zh-CN" altLang="zh-CN" sz="1600" dirty="0">
                <a:latin typeface="楷体" panose="02010609060101010101" pitchFamily="49" charset="-122"/>
                <a:ea typeface="楷体" panose="02010609060101010101" pitchFamily="49" charset="-122"/>
              </a:rPr>
              <a:t>“追寻发展印记”中国梦寻访行动；</a:t>
            </a:r>
          </a:p>
          <a:p>
            <a:r>
              <a:rPr lang="en-US" altLang="zh-CN" sz="1600" dirty="0">
                <a:latin typeface="楷体" panose="02010609060101010101" pitchFamily="49" charset="-122"/>
                <a:ea typeface="楷体" panose="02010609060101010101" pitchFamily="49" charset="-122"/>
              </a:rPr>
              <a:t>3.</a:t>
            </a:r>
            <a:r>
              <a:rPr lang="zh-CN" altLang="zh-CN" sz="1600" dirty="0">
                <a:latin typeface="楷体" panose="02010609060101010101" pitchFamily="49" charset="-122"/>
                <a:ea typeface="楷体" panose="02010609060101010101" pitchFamily="49" charset="-122"/>
              </a:rPr>
              <a:t>关注“生态文明”建设。关注环境保护，关注节能减排，关注“低碳经济”；</a:t>
            </a:r>
          </a:p>
          <a:p>
            <a:r>
              <a:rPr lang="en-US" altLang="zh-CN" sz="1600" dirty="0">
                <a:latin typeface="楷体" panose="02010609060101010101" pitchFamily="49" charset="-122"/>
                <a:ea typeface="楷体" panose="02010609060101010101" pitchFamily="49" charset="-122"/>
              </a:rPr>
              <a:t>4.</a:t>
            </a:r>
            <a:r>
              <a:rPr lang="zh-CN" altLang="zh-CN" sz="1600" dirty="0">
                <a:latin typeface="楷体" panose="02010609060101010101" pitchFamily="49" charset="-122"/>
                <a:ea typeface="楷体" panose="02010609060101010101" pitchFamily="49" charset="-122"/>
              </a:rPr>
              <a:t>走进“千村万户”，服务新农村建设、农村农业发展、新型农民成长；</a:t>
            </a:r>
          </a:p>
          <a:p>
            <a:r>
              <a:rPr lang="en-US" altLang="zh-CN" sz="1600" dirty="0">
                <a:latin typeface="楷体" panose="02010609060101010101" pitchFamily="49" charset="-122"/>
                <a:ea typeface="楷体" panose="02010609060101010101" pitchFamily="49" charset="-122"/>
              </a:rPr>
              <a:t>5.</a:t>
            </a:r>
            <a:r>
              <a:rPr lang="zh-CN" altLang="zh-CN" sz="1600" dirty="0">
                <a:latin typeface="楷体" panose="02010609060101010101" pitchFamily="49" charset="-122"/>
                <a:ea typeface="楷体" panose="02010609060101010101" pitchFamily="49" charset="-122"/>
              </a:rPr>
              <a:t>踏寻红色足迹，锤炼坚定信仰；</a:t>
            </a:r>
          </a:p>
          <a:p>
            <a:r>
              <a:rPr lang="en-US" altLang="zh-CN" sz="1600" dirty="0">
                <a:latin typeface="楷体" panose="02010609060101010101" pitchFamily="49" charset="-122"/>
                <a:ea typeface="楷体" panose="02010609060101010101" pitchFamily="49" charset="-122"/>
              </a:rPr>
              <a:t>6.</a:t>
            </a:r>
            <a:r>
              <a:rPr lang="zh-CN" altLang="zh-CN" sz="1600" dirty="0">
                <a:latin typeface="楷体" panose="02010609060101010101" pitchFamily="49" charset="-122"/>
                <a:ea typeface="楷体" panose="02010609060101010101" pitchFamily="49" charset="-122"/>
              </a:rPr>
              <a:t>“同样的蓝天，同样的笑脸”——关爱农民工子弟行动；</a:t>
            </a:r>
          </a:p>
          <a:p>
            <a:r>
              <a:rPr lang="en-US" altLang="zh-CN" sz="1600" dirty="0">
                <a:latin typeface="楷体" panose="02010609060101010101" pitchFamily="49" charset="-122"/>
                <a:ea typeface="楷体" panose="02010609060101010101" pitchFamily="49" charset="-122"/>
              </a:rPr>
              <a:t>7.</a:t>
            </a:r>
            <a:r>
              <a:rPr lang="zh-CN" altLang="zh-CN" sz="1600" dirty="0">
                <a:latin typeface="楷体" panose="02010609060101010101" pitchFamily="49" charset="-122"/>
                <a:ea typeface="楷体" panose="02010609060101010101" pitchFamily="49" charset="-122"/>
              </a:rPr>
              <a:t>“青春使命，志愿活动”志愿公益社会服务行动；</a:t>
            </a:r>
          </a:p>
          <a:p>
            <a:r>
              <a:rPr lang="en-US" altLang="zh-CN" sz="1600" dirty="0">
                <a:latin typeface="楷体" panose="02010609060101010101" pitchFamily="49" charset="-122"/>
                <a:ea typeface="楷体" panose="02010609060101010101" pitchFamily="49" charset="-122"/>
              </a:rPr>
              <a:t>8.</a:t>
            </a:r>
            <a:r>
              <a:rPr lang="zh-CN" altLang="zh-CN" sz="1600" dirty="0">
                <a:latin typeface="楷体" panose="02010609060101010101" pitchFamily="49" charset="-122"/>
                <a:ea typeface="楷体" panose="02010609060101010101" pitchFamily="49" charset="-122"/>
              </a:rPr>
              <a:t>“持黄蓝战略神笔，绘经济发展蓝图”——黄河三角经济开发区、山东半岛蓝色经济区建设与发展； </a:t>
            </a:r>
          </a:p>
          <a:p>
            <a:r>
              <a:rPr lang="en-US" altLang="zh-CN" sz="1600" dirty="0">
                <a:latin typeface="楷体" panose="02010609060101010101" pitchFamily="49" charset="-122"/>
                <a:ea typeface="楷体" panose="02010609060101010101" pitchFamily="49" charset="-122"/>
              </a:rPr>
              <a:t>9.</a:t>
            </a:r>
            <a:r>
              <a:rPr lang="zh-CN" altLang="zh-CN" sz="1600" dirty="0">
                <a:latin typeface="楷体" panose="02010609060101010101" pitchFamily="49" charset="-122"/>
                <a:ea typeface="楷体" panose="02010609060101010101" pitchFamily="49" charset="-122"/>
              </a:rPr>
              <a:t>其他涉及科学前沿、社会热点、重大事件的专题</a:t>
            </a:r>
            <a:r>
              <a:rPr lang="zh-CN" altLang="zh-CN" sz="1600" dirty="0" smtClean="0">
                <a:latin typeface="楷体" panose="02010609060101010101" pitchFamily="49" charset="-122"/>
                <a:ea typeface="楷体" panose="02010609060101010101" pitchFamily="49" charset="-122"/>
              </a:rPr>
              <a:t>调研</a:t>
            </a:r>
            <a:endParaRPr lang="en-US" altLang="zh-CN" dirty="0" smtClean="0">
              <a:latin typeface="楷体" panose="02010609060101010101" pitchFamily="49" charset="-122"/>
              <a:ea typeface="楷体" panose="02010609060101010101" pitchFamily="49" charset="-122"/>
            </a:endParaRPr>
          </a:p>
          <a:p>
            <a:pPr algn="ctr"/>
            <a:endParaRPr lang="zh-CN" altLang="en-US" dirty="0">
              <a:latin typeface="楷体" panose="02010609060101010101" pitchFamily="49" charset="-122"/>
              <a:ea typeface="楷体" panose="02010609060101010101" pitchFamily="49" charset="-122"/>
            </a:endParaRPr>
          </a:p>
        </p:txBody>
      </p:sp>
      <p:sp>
        <p:nvSpPr>
          <p:cNvPr id="4" name="圆角矩形 3"/>
          <p:cNvSpPr/>
          <p:nvPr/>
        </p:nvSpPr>
        <p:spPr>
          <a:xfrm>
            <a:off x="683568" y="5661248"/>
            <a:ext cx="7632848" cy="432048"/>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b="1" dirty="0" smtClean="0">
                <a:latin typeface="微软雅黑" panose="020B0503020204020204" pitchFamily="34" charset="-122"/>
                <a:ea typeface="微软雅黑" panose="020B0503020204020204" pitchFamily="34" charset="-122"/>
              </a:rPr>
              <a:t>学院根据本学院专业特色设计的社会实践主题</a:t>
            </a:r>
            <a:endParaRPr lang="zh-CN" altLang="en-US" b="1" dirty="0">
              <a:latin typeface="微软雅黑" panose="020B0503020204020204" pitchFamily="34" charset="-122"/>
              <a:ea typeface="微软雅黑" panose="020B0503020204020204" pitchFamily="34" charset="-122"/>
            </a:endParaRPr>
          </a:p>
        </p:txBody>
      </p:sp>
      <p:grpSp>
        <p:nvGrpSpPr>
          <p:cNvPr id="3" name="组合 2"/>
          <p:cNvGrpSpPr/>
          <p:nvPr/>
        </p:nvGrpSpPr>
        <p:grpSpPr>
          <a:xfrm>
            <a:off x="251520" y="0"/>
            <a:ext cx="8892480" cy="1068512"/>
            <a:chOff x="251520" y="0"/>
            <a:chExt cx="8892480" cy="1068512"/>
          </a:xfrm>
        </p:grpSpPr>
        <p:graphicFrame>
          <p:nvGraphicFramePr>
            <p:cNvPr id="5" name="图示 4"/>
            <p:cNvGraphicFramePr/>
            <p:nvPr>
              <p:extLst>
                <p:ext uri="{D42A27DB-BD31-4B8C-83A1-F6EECF244321}">
                  <p14:modId xmlns:p14="http://schemas.microsoft.com/office/powerpoint/2010/main" val="815756854"/>
                </p:ext>
              </p:extLst>
            </p:nvPr>
          </p:nvGraphicFramePr>
          <p:xfrm>
            <a:off x="251520" y="332656"/>
            <a:ext cx="4848200" cy="7358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圆角矩形 5"/>
            <p:cNvSpPr/>
            <p:nvPr/>
          </p:nvSpPr>
          <p:spPr>
            <a:xfrm>
              <a:off x="5724128" y="0"/>
              <a:ext cx="3419872" cy="544004"/>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b="1" dirty="0" smtClean="0">
                  <a:effectLst>
                    <a:outerShdw blurRad="38100" dist="38100" dir="2700000" algn="tl">
                      <a:srgbClr val="000000">
                        <a:alpha val="43137"/>
                      </a:srgbClr>
                    </a:outerShdw>
                  </a:effectLst>
                  <a:latin typeface="黑体" pitchFamily="49" charset="-122"/>
                  <a:ea typeface="黑体" pitchFamily="49" charset="-122"/>
                </a:rPr>
                <a:t>第二节 社会实践的选题与策划</a:t>
              </a:r>
              <a:endParaRPr lang="zh-CN" altLang="en-US" b="1" dirty="0">
                <a:effectLst>
                  <a:outerShdw blurRad="38100" dist="38100" dir="2700000" algn="tl">
                    <a:srgbClr val="000000">
                      <a:alpha val="43137"/>
                    </a:srgbClr>
                  </a:outerShdw>
                </a:effectLst>
                <a:latin typeface="黑体" pitchFamily="49" charset="-122"/>
                <a:ea typeface="黑体" pitchFamily="49" charset="-122"/>
              </a:endParaRPr>
            </a:p>
          </p:txBody>
        </p:sp>
      </p:grpSp>
      <p:sp>
        <p:nvSpPr>
          <p:cNvPr id="7" name="圆角矩形 6"/>
          <p:cNvSpPr/>
          <p:nvPr/>
        </p:nvSpPr>
        <p:spPr>
          <a:xfrm>
            <a:off x="702957" y="1484784"/>
            <a:ext cx="7652237" cy="62491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2000" b="1" dirty="0" smtClean="0">
                <a:effectLst>
                  <a:outerShdw blurRad="38100" dist="38100" dir="2700000" algn="tl">
                    <a:srgbClr val="000000">
                      <a:alpha val="43137"/>
                    </a:srgbClr>
                  </a:outerShdw>
                </a:effectLst>
              </a:rPr>
              <a:t>紧密结合学校设计的社会实践主题</a:t>
            </a:r>
            <a:endParaRPr lang="zh-CN" altLang="en-US" sz="2000" b="1" dirty="0">
              <a:effectLst>
                <a:outerShdw blurRad="38100" dist="38100" dir="2700000" algn="tl">
                  <a:srgbClr val="000000">
                    <a:alpha val="43137"/>
                  </a:srgbClr>
                </a:outerShdw>
              </a:effectLst>
            </a:endParaRPr>
          </a:p>
        </p:txBody>
      </p:sp>
      <p:sp>
        <p:nvSpPr>
          <p:cNvPr id="8" name="TextBox 7"/>
          <p:cNvSpPr txBox="1"/>
          <p:nvPr/>
        </p:nvSpPr>
        <p:spPr>
          <a:xfrm>
            <a:off x="683568" y="1046548"/>
            <a:ext cx="7632848" cy="461665"/>
          </a:xfrm>
          <a:prstGeom prst="rect">
            <a:avLst/>
          </a:prstGeom>
          <a:noFill/>
        </p:spPr>
        <p:txBody>
          <a:bodyPr wrap="square" rtlCol="0">
            <a:spAutoFit/>
          </a:bodyPr>
          <a:lstStyle/>
          <a:p>
            <a:pPr algn="ctr"/>
            <a:r>
              <a:rPr lang="zh-CN" altLang="en-US" sz="2400" b="1" dirty="0" smtClean="0">
                <a:latin typeface="华文行楷" pitchFamily="2" charset="-122"/>
                <a:ea typeface="华文行楷" pitchFamily="2" charset="-122"/>
              </a:rPr>
              <a:t>所谓</a:t>
            </a:r>
            <a:r>
              <a:rPr lang="zh-CN" altLang="en-US" sz="2400" b="1" dirty="0" smtClean="0">
                <a:solidFill>
                  <a:srgbClr val="FF0000"/>
                </a:solidFill>
                <a:latin typeface="华文行楷" pitchFamily="2" charset="-122"/>
                <a:ea typeface="华文行楷" pitchFamily="2" charset="-122"/>
              </a:rPr>
              <a:t>选题</a:t>
            </a:r>
            <a:r>
              <a:rPr lang="zh-CN" altLang="en-US" sz="2400" b="1" dirty="0" smtClean="0">
                <a:latin typeface="华文行楷" pitchFamily="2" charset="-122"/>
                <a:ea typeface="华文行楷" pitchFamily="2" charset="-122"/>
              </a:rPr>
              <a:t>，就是选择确定社会实践的内容。</a:t>
            </a:r>
            <a:endParaRPr lang="zh-CN" altLang="en-US" sz="2400" b="1" dirty="0">
              <a:latin typeface="华文行楷" pitchFamily="2" charset="-122"/>
              <a:ea typeface="华文行楷" pitchFamily="2" charset="-122"/>
            </a:endParaRPr>
          </a:p>
        </p:txBody>
      </p:sp>
    </p:spTree>
    <p:extLst>
      <p:ext uri="{BB962C8B-B14F-4D97-AF65-F5344CB8AC3E}">
        <p14:creationId xmlns:p14="http://schemas.microsoft.com/office/powerpoint/2010/main" val="3299498496"/>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56975" y="1521851"/>
            <a:ext cx="6630050" cy="400110"/>
          </a:xfrm>
          <a:prstGeom prst="rect">
            <a:avLst/>
          </a:prstGeom>
        </p:spPr>
        <p:txBody>
          <a:bodyPr wrap="square">
            <a:spAutoFit/>
          </a:bodyPr>
          <a:lstStyle/>
          <a:p>
            <a:r>
              <a:rPr lang="zh-CN" altLang="en-US" sz="2000" b="1" dirty="0" smtClean="0">
                <a:effectLst>
                  <a:outerShdw blurRad="38100" dist="38100" dir="2700000" algn="tl">
                    <a:srgbClr val="000000">
                      <a:alpha val="43137"/>
                    </a:srgbClr>
                  </a:outerShdw>
                </a:effectLst>
                <a:latin typeface="微软雅黑" pitchFamily="34" charset="-122"/>
                <a:ea typeface="微软雅黑" pitchFamily="34" charset="-122"/>
              </a:rPr>
              <a:t>        我</a:t>
            </a:r>
            <a:r>
              <a:rPr lang="zh-CN" altLang="en-US" sz="2000" b="1" dirty="0">
                <a:effectLst>
                  <a:outerShdw blurRad="38100" dist="38100" dir="2700000" algn="tl">
                    <a:srgbClr val="000000">
                      <a:alpha val="43137"/>
                    </a:srgbClr>
                  </a:outerShdw>
                </a:effectLst>
                <a:latin typeface="微软雅黑" pitchFamily="34" charset="-122"/>
                <a:ea typeface="微软雅黑" pitchFamily="34" charset="-122"/>
              </a:rPr>
              <a:t>校本科学生社会实践活动主要包含以下三类：</a:t>
            </a:r>
          </a:p>
        </p:txBody>
      </p:sp>
      <p:grpSp>
        <p:nvGrpSpPr>
          <p:cNvPr id="2" name="组合 1"/>
          <p:cNvGrpSpPr/>
          <p:nvPr/>
        </p:nvGrpSpPr>
        <p:grpSpPr>
          <a:xfrm>
            <a:off x="1295636" y="2188835"/>
            <a:ext cx="6552728" cy="2012224"/>
            <a:chOff x="1295636" y="2188835"/>
            <a:chExt cx="6552728" cy="2012224"/>
          </a:xfrm>
        </p:grpSpPr>
        <p:sp>
          <p:nvSpPr>
            <p:cNvPr id="4" name="矩形 3"/>
            <p:cNvSpPr/>
            <p:nvPr/>
          </p:nvSpPr>
          <p:spPr>
            <a:xfrm>
              <a:off x="1295636" y="2188835"/>
              <a:ext cx="6552728" cy="369332"/>
            </a:xfrm>
            <a:prstGeom prst="rect">
              <a:avLst/>
            </a:prstGeom>
          </p:spPr>
          <p:txBody>
            <a:bodyPr wrap="square">
              <a:spAutoFit/>
            </a:bodyPr>
            <a:lstStyle/>
            <a:p>
              <a:r>
                <a:rPr lang="zh-CN" altLang="zh-CN" b="1" dirty="0" smtClean="0"/>
                <a:t>一</a:t>
              </a:r>
              <a:r>
                <a:rPr lang="en-US" altLang="zh-CN" b="1" dirty="0" smtClean="0"/>
                <a:t> </a:t>
              </a:r>
              <a:r>
                <a:rPr lang="zh-CN" altLang="zh-CN" b="1" dirty="0" smtClean="0"/>
                <a:t>是</a:t>
              </a:r>
              <a:r>
                <a:rPr lang="zh-CN" altLang="zh-CN" b="1" dirty="0"/>
                <a:t>以感恩父母、回报家庭为导向的家庭角色体验类实践活动</a:t>
              </a:r>
              <a:endParaRPr lang="zh-CN" altLang="en-US" b="1" dirty="0"/>
            </a:p>
          </p:txBody>
        </p:sp>
        <p:sp>
          <p:nvSpPr>
            <p:cNvPr id="5" name="矩形 4"/>
            <p:cNvSpPr/>
            <p:nvPr/>
          </p:nvSpPr>
          <p:spPr>
            <a:xfrm>
              <a:off x="1300950" y="2780928"/>
              <a:ext cx="6542100" cy="646331"/>
            </a:xfrm>
            <a:prstGeom prst="rect">
              <a:avLst/>
            </a:prstGeom>
          </p:spPr>
          <p:txBody>
            <a:bodyPr wrap="square">
              <a:spAutoFit/>
            </a:bodyPr>
            <a:lstStyle/>
            <a:p>
              <a:r>
                <a:rPr lang="zh-CN" altLang="en-US" b="1" dirty="0"/>
                <a:t>二 是以认知社会、了解社会为导向的各种社会角色体验类实践活动</a:t>
              </a:r>
            </a:p>
          </p:txBody>
        </p:sp>
        <p:sp>
          <p:nvSpPr>
            <p:cNvPr id="6" name="矩形 5"/>
            <p:cNvSpPr/>
            <p:nvPr/>
          </p:nvSpPr>
          <p:spPr>
            <a:xfrm>
              <a:off x="1336954" y="3554728"/>
              <a:ext cx="6470092" cy="646331"/>
            </a:xfrm>
            <a:prstGeom prst="rect">
              <a:avLst/>
            </a:prstGeom>
          </p:spPr>
          <p:txBody>
            <a:bodyPr wrap="square">
              <a:spAutoFit/>
            </a:bodyPr>
            <a:lstStyle/>
            <a:p>
              <a:r>
                <a:rPr lang="zh-CN" altLang="en-US" b="1" dirty="0" smtClean="0"/>
                <a:t>三 是</a:t>
              </a:r>
              <a:r>
                <a:rPr lang="zh-CN" altLang="en-US" b="1" dirty="0"/>
                <a:t>以发展职业与服务社会能力、提高就业竞争力为导向的各种专业素质拓展类实践活动</a:t>
              </a:r>
            </a:p>
          </p:txBody>
        </p:sp>
      </p:grpSp>
      <p:sp>
        <p:nvSpPr>
          <p:cNvPr id="7" name="矩形 6"/>
          <p:cNvSpPr/>
          <p:nvPr/>
        </p:nvSpPr>
        <p:spPr>
          <a:xfrm>
            <a:off x="359532" y="4581128"/>
            <a:ext cx="8424936" cy="1569660"/>
          </a:xfrm>
          <a:prstGeom prst="rect">
            <a:avLst/>
          </a:prstGeom>
        </p:spPr>
        <p:style>
          <a:lnRef idx="3">
            <a:schemeClr val="lt1"/>
          </a:lnRef>
          <a:fillRef idx="1">
            <a:schemeClr val="accent2"/>
          </a:fillRef>
          <a:effectRef idx="1">
            <a:schemeClr val="accent2"/>
          </a:effectRef>
          <a:fontRef idx="minor">
            <a:schemeClr val="lt1"/>
          </a:fontRef>
        </p:style>
        <p:txBody>
          <a:bodyPr wrap="square">
            <a:spAutoFit/>
          </a:bodyPr>
          <a:lstStyle/>
          <a:p>
            <a:r>
              <a:rPr lang="zh-CN" altLang="en-US" sz="2400" dirty="0" smtClean="0">
                <a:latin typeface="华文行楷" pitchFamily="2" charset="-122"/>
                <a:ea typeface="华文行楷" pitchFamily="2" charset="-122"/>
              </a:rPr>
              <a:t>         学生</a:t>
            </a:r>
            <a:r>
              <a:rPr lang="zh-CN" altLang="en-US" sz="2400" dirty="0">
                <a:latin typeface="华文行楷" pitchFamily="2" charset="-122"/>
                <a:ea typeface="华文行楷" pitchFamily="2" charset="-122"/>
              </a:rPr>
              <a:t>要合理规划个人社会实践活动。根据学校总体要求和学院具体安排，在指导教师的指导下，每学期集中时间，相对固定地进行一项社会实践活动，并争取在校学习期间，将本管理办法所规定的三类社会实践活动都经历一遍。</a:t>
            </a:r>
          </a:p>
        </p:txBody>
      </p:sp>
      <p:grpSp>
        <p:nvGrpSpPr>
          <p:cNvPr id="8" name="组合 7"/>
          <p:cNvGrpSpPr/>
          <p:nvPr/>
        </p:nvGrpSpPr>
        <p:grpSpPr>
          <a:xfrm>
            <a:off x="251520" y="0"/>
            <a:ext cx="8892480" cy="1068512"/>
            <a:chOff x="251520" y="0"/>
            <a:chExt cx="8892480" cy="1068512"/>
          </a:xfrm>
        </p:grpSpPr>
        <p:graphicFrame>
          <p:nvGraphicFramePr>
            <p:cNvPr id="9" name="图示 8"/>
            <p:cNvGraphicFramePr/>
            <p:nvPr>
              <p:extLst>
                <p:ext uri="{D42A27DB-BD31-4B8C-83A1-F6EECF244321}">
                  <p14:modId xmlns:p14="http://schemas.microsoft.com/office/powerpoint/2010/main" val="2440161117"/>
                </p:ext>
              </p:extLst>
            </p:nvPr>
          </p:nvGraphicFramePr>
          <p:xfrm>
            <a:off x="251520" y="332656"/>
            <a:ext cx="4848200" cy="7358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圆角矩形 9"/>
            <p:cNvSpPr/>
            <p:nvPr/>
          </p:nvSpPr>
          <p:spPr>
            <a:xfrm>
              <a:off x="5724128" y="0"/>
              <a:ext cx="3419872" cy="544004"/>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b="1" dirty="0" smtClean="0">
                  <a:effectLst>
                    <a:outerShdw blurRad="38100" dist="38100" dir="2700000" algn="tl">
                      <a:srgbClr val="000000">
                        <a:alpha val="43137"/>
                      </a:srgbClr>
                    </a:outerShdw>
                  </a:effectLst>
                  <a:latin typeface="黑体" pitchFamily="49" charset="-122"/>
                  <a:ea typeface="黑体" pitchFamily="49" charset="-122"/>
                </a:rPr>
                <a:t>第二节 社会实践的选题与策划</a:t>
              </a:r>
              <a:endParaRPr lang="zh-CN" altLang="en-US" b="1" dirty="0">
                <a:effectLst>
                  <a:outerShdw blurRad="38100" dist="38100" dir="2700000" algn="tl">
                    <a:srgbClr val="000000">
                      <a:alpha val="43137"/>
                    </a:srgbClr>
                  </a:outerShdw>
                </a:effectLst>
                <a:latin typeface="黑体" pitchFamily="49" charset="-122"/>
                <a:ea typeface="黑体" pitchFamily="49" charset="-122"/>
              </a:endParaRPr>
            </a:p>
          </p:txBody>
        </p:sp>
      </p:grpSp>
    </p:spTree>
    <p:extLst>
      <p:ext uri="{BB962C8B-B14F-4D97-AF65-F5344CB8AC3E}">
        <p14:creationId xmlns:p14="http://schemas.microsoft.com/office/powerpoint/2010/main" val="3657121461"/>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randombar(horizontal)">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extLst>
              <p:ext uri="{D42A27DB-BD31-4B8C-83A1-F6EECF244321}">
                <p14:modId xmlns:p14="http://schemas.microsoft.com/office/powerpoint/2010/main" val="3789955955"/>
              </p:ext>
            </p:extLst>
          </p:nvPr>
        </p:nvGraphicFramePr>
        <p:xfrm>
          <a:off x="1025606" y="836712"/>
          <a:ext cx="7092788" cy="48965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3" name="组合 2"/>
          <p:cNvGrpSpPr/>
          <p:nvPr/>
        </p:nvGrpSpPr>
        <p:grpSpPr>
          <a:xfrm>
            <a:off x="251520" y="0"/>
            <a:ext cx="8892480" cy="1068512"/>
            <a:chOff x="251520" y="0"/>
            <a:chExt cx="8892480" cy="1068512"/>
          </a:xfrm>
        </p:grpSpPr>
        <p:graphicFrame>
          <p:nvGraphicFramePr>
            <p:cNvPr id="4" name="图示 3"/>
            <p:cNvGraphicFramePr/>
            <p:nvPr>
              <p:extLst>
                <p:ext uri="{D42A27DB-BD31-4B8C-83A1-F6EECF244321}">
                  <p14:modId xmlns:p14="http://schemas.microsoft.com/office/powerpoint/2010/main" val="937879281"/>
                </p:ext>
              </p:extLst>
            </p:nvPr>
          </p:nvGraphicFramePr>
          <p:xfrm>
            <a:off x="251520" y="332656"/>
            <a:ext cx="4848200" cy="73585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5" name="圆角矩形 4"/>
            <p:cNvSpPr/>
            <p:nvPr/>
          </p:nvSpPr>
          <p:spPr>
            <a:xfrm>
              <a:off x="5724128" y="0"/>
              <a:ext cx="3419872" cy="544004"/>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b="1" dirty="0" smtClean="0">
                  <a:effectLst>
                    <a:outerShdw blurRad="38100" dist="38100" dir="2700000" algn="tl">
                      <a:srgbClr val="000000">
                        <a:alpha val="43137"/>
                      </a:srgbClr>
                    </a:outerShdw>
                  </a:effectLst>
                  <a:latin typeface="黑体" pitchFamily="49" charset="-122"/>
                  <a:ea typeface="黑体" pitchFamily="49" charset="-122"/>
                </a:rPr>
                <a:t>第二节 社会实践的选题与策划</a:t>
              </a:r>
              <a:endParaRPr lang="zh-CN" altLang="en-US" b="1" dirty="0">
                <a:effectLst>
                  <a:outerShdw blurRad="38100" dist="38100" dir="2700000" algn="tl">
                    <a:srgbClr val="000000">
                      <a:alpha val="43137"/>
                    </a:srgbClr>
                  </a:outerShdw>
                </a:effectLst>
                <a:latin typeface="黑体" pitchFamily="49" charset="-122"/>
                <a:ea typeface="黑体" pitchFamily="49" charset="-122"/>
              </a:endParaRPr>
            </a:p>
          </p:txBody>
        </p:sp>
      </p:grpSp>
      <p:sp>
        <p:nvSpPr>
          <p:cNvPr id="6" name="矩形 5"/>
          <p:cNvSpPr/>
          <p:nvPr/>
        </p:nvSpPr>
        <p:spPr>
          <a:xfrm>
            <a:off x="827584" y="5877272"/>
            <a:ext cx="7488832" cy="648072"/>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dirty="0" smtClean="0"/>
              <a:t>社会实践的具体内容可以归结为以上</a:t>
            </a:r>
            <a:r>
              <a:rPr lang="en-US" altLang="zh-CN" dirty="0" smtClean="0"/>
              <a:t>7</a:t>
            </a:r>
            <a:r>
              <a:rPr lang="zh-CN" altLang="en-US" dirty="0" smtClean="0"/>
              <a:t>类</a:t>
            </a:r>
            <a:endParaRPr lang="zh-CN" altLang="en-US" dirty="0"/>
          </a:p>
        </p:txBody>
      </p:sp>
    </p:spTree>
    <p:extLst>
      <p:ext uri="{BB962C8B-B14F-4D97-AF65-F5344CB8AC3E}">
        <p14:creationId xmlns:p14="http://schemas.microsoft.com/office/powerpoint/2010/main" val="331848743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graphicEl>
                                              <a:dgm id="{998C8AD6-113B-40FB-8134-53D24732E604}"/>
                                            </p:graphicEl>
                                          </p:spTgt>
                                        </p:tgtEl>
                                        <p:attrNameLst>
                                          <p:attrName>style.visibility</p:attrName>
                                        </p:attrNameLst>
                                      </p:cBhvr>
                                      <p:to>
                                        <p:strVal val="visible"/>
                                      </p:to>
                                    </p:set>
                                    <p:animEffect transition="in" filter="fade">
                                      <p:cBhvr>
                                        <p:cTn id="7" dur="500"/>
                                        <p:tgtEl>
                                          <p:spTgt spid="2">
                                            <p:graphicEl>
                                              <a:dgm id="{998C8AD6-113B-40FB-8134-53D24732E604}"/>
                                            </p:graphic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graphicEl>
                                              <a:dgm id="{72DC5BD2-988D-49C1-B937-7B59F50DB9A7}"/>
                                            </p:graphicEl>
                                          </p:spTgt>
                                        </p:tgtEl>
                                        <p:attrNameLst>
                                          <p:attrName>style.visibility</p:attrName>
                                        </p:attrNameLst>
                                      </p:cBhvr>
                                      <p:to>
                                        <p:strVal val="visible"/>
                                      </p:to>
                                    </p:set>
                                    <p:animEffect transition="in" filter="fade">
                                      <p:cBhvr>
                                        <p:cTn id="11" dur="500"/>
                                        <p:tgtEl>
                                          <p:spTgt spid="2">
                                            <p:graphicEl>
                                              <a:dgm id="{72DC5BD2-988D-49C1-B937-7B59F50DB9A7}"/>
                                            </p:graphic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graphicEl>
                                              <a:dgm id="{0CE0585D-45EB-42B7-A298-39FEC8AE9667}"/>
                                            </p:graphicEl>
                                          </p:spTgt>
                                        </p:tgtEl>
                                        <p:attrNameLst>
                                          <p:attrName>style.visibility</p:attrName>
                                        </p:attrNameLst>
                                      </p:cBhvr>
                                      <p:to>
                                        <p:strVal val="visible"/>
                                      </p:to>
                                    </p:set>
                                    <p:animEffect transition="in" filter="fade">
                                      <p:cBhvr>
                                        <p:cTn id="15" dur="500"/>
                                        <p:tgtEl>
                                          <p:spTgt spid="2">
                                            <p:graphicEl>
                                              <a:dgm id="{0CE0585D-45EB-42B7-A298-39FEC8AE9667}"/>
                                            </p:graphic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graphicEl>
                                              <a:dgm id="{7BD085F5-E949-435A-8919-7D06CCA0A19B}"/>
                                            </p:graphicEl>
                                          </p:spTgt>
                                        </p:tgtEl>
                                        <p:attrNameLst>
                                          <p:attrName>style.visibility</p:attrName>
                                        </p:attrNameLst>
                                      </p:cBhvr>
                                      <p:to>
                                        <p:strVal val="visible"/>
                                      </p:to>
                                    </p:set>
                                    <p:animEffect transition="in" filter="fade">
                                      <p:cBhvr>
                                        <p:cTn id="19" dur="500"/>
                                        <p:tgtEl>
                                          <p:spTgt spid="2">
                                            <p:graphicEl>
                                              <a:dgm id="{7BD085F5-E949-435A-8919-7D06CCA0A19B}"/>
                                            </p:graphic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graphicEl>
                                              <a:dgm id="{5A9DB60A-FB98-42A8-A84D-B737DBA468BE}"/>
                                            </p:graphicEl>
                                          </p:spTgt>
                                        </p:tgtEl>
                                        <p:attrNameLst>
                                          <p:attrName>style.visibility</p:attrName>
                                        </p:attrNameLst>
                                      </p:cBhvr>
                                      <p:to>
                                        <p:strVal val="visible"/>
                                      </p:to>
                                    </p:set>
                                    <p:animEffect transition="in" filter="fade">
                                      <p:cBhvr>
                                        <p:cTn id="23" dur="500"/>
                                        <p:tgtEl>
                                          <p:spTgt spid="2">
                                            <p:graphicEl>
                                              <a:dgm id="{5A9DB60A-FB98-42A8-A84D-B737DBA468BE}"/>
                                            </p:graphic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
                                            <p:graphicEl>
                                              <a:dgm id="{8855FB32-FED1-4871-B65E-31BEDB4D8AC6}"/>
                                            </p:graphicEl>
                                          </p:spTgt>
                                        </p:tgtEl>
                                        <p:attrNameLst>
                                          <p:attrName>style.visibility</p:attrName>
                                        </p:attrNameLst>
                                      </p:cBhvr>
                                      <p:to>
                                        <p:strVal val="visible"/>
                                      </p:to>
                                    </p:set>
                                    <p:animEffect transition="in" filter="fade">
                                      <p:cBhvr>
                                        <p:cTn id="27" dur="500"/>
                                        <p:tgtEl>
                                          <p:spTgt spid="2">
                                            <p:graphicEl>
                                              <a:dgm id="{8855FB32-FED1-4871-B65E-31BEDB4D8AC6}"/>
                                            </p:graphic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
                                            <p:graphicEl>
                                              <a:dgm id="{B0D5D522-F6A3-4A37-B15F-5E277836C4BB}"/>
                                            </p:graphicEl>
                                          </p:spTgt>
                                        </p:tgtEl>
                                        <p:attrNameLst>
                                          <p:attrName>style.visibility</p:attrName>
                                        </p:attrNameLst>
                                      </p:cBhvr>
                                      <p:to>
                                        <p:strVal val="visible"/>
                                      </p:to>
                                    </p:set>
                                    <p:animEffect transition="in" filter="fade">
                                      <p:cBhvr>
                                        <p:cTn id="31" dur="500"/>
                                        <p:tgtEl>
                                          <p:spTgt spid="2">
                                            <p:graphicEl>
                                              <a:dgm id="{B0D5D522-F6A3-4A37-B15F-5E277836C4BB}"/>
                                            </p:graphic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
                                            <p:graphicEl>
                                              <a:dgm id="{EB2BC1E6-13B8-4B66-9F1F-B3657A72AF38}"/>
                                            </p:graphicEl>
                                          </p:spTgt>
                                        </p:tgtEl>
                                        <p:attrNameLst>
                                          <p:attrName>style.visibility</p:attrName>
                                        </p:attrNameLst>
                                      </p:cBhvr>
                                      <p:to>
                                        <p:strVal val="visible"/>
                                      </p:to>
                                    </p:set>
                                    <p:animEffect transition="in" filter="fade">
                                      <p:cBhvr>
                                        <p:cTn id="35" dur="500"/>
                                        <p:tgtEl>
                                          <p:spTgt spid="2">
                                            <p:graphicEl>
                                              <a:dgm id="{EB2BC1E6-13B8-4B66-9F1F-B3657A72AF38}"/>
                                            </p:graphicEl>
                                          </p:spTgt>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
                                            <p:graphicEl>
                                              <a:dgm id="{46E09BA7-CFFD-49BA-B785-E4BFD381EF10}"/>
                                            </p:graphicEl>
                                          </p:spTgt>
                                        </p:tgtEl>
                                        <p:attrNameLst>
                                          <p:attrName>style.visibility</p:attrName>
                                        </p:attrNameLst>
                                      </p:cBhvr>
                                      <p:to>
                                        <p:strVal val="visible"/>
                                      </p:to>
                                    </p:set>
                                    <p:animEffect transition="in" filter="fade">
                                      <p:cBhvr>
                                        <p:cTn id="39" dur="500"/>
                                        <p:tgtEl>
                                          <p:spTgt spid="2">
                                            <p:graphicEl>
                                              <a:dgm id="{46E09BA7-CFFD-49BA-B785-E4BFD381EF10}"/>
                                            </p:graphicEl>
                                          </p:spTgt>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2">
                                            <p:graphicEl>
                                              <a:dgm id="{75478B52-D24D-4CBE-8300-BB79ECDE24EF}"/>
                                            </p:graphicEl>
                                          </p:spTgt>
                                        </p:tgtEl>
                                        <p:attrNameLst>
                                          <p:attrName>style.visibility</p:attrName>
                                        </p:attrNameLst>
                                      </p:cBhvr>
                                      <p:to>
                                        <p:strVal val="visible"/>
                                      </p:to>
                                    </p:set>
                                    <p:animEffect transition="in" filter="fade">
                                      <p:cBhvr>
                                        <p:cTn id="43" dur="500"/>
                                        <p:tgtEl>
                                          <p:spTgt spid="2">
                                            <p:graphicEl>
                                              <a:dgm id="{75478B52-D24D-4CBE-8300-BB79ECDE24EF}"/>
                                            </p:graphicEl>
                                          </p:spTgt>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2">
                                            <p:graphicEl>
                                              <a:dgm id="{4A3691AE-1B2E-4290-9C54-CA8F98B8D69B}"/>
                                            </p:graphicEl>
                                          </p:spTgt>
                                        </p:tgtEl>
                                        <p:attrNameLst>
                                          <p:attrName>style.visibility</p:attrName>
                                        </p:attrNameLst>
                                      </p:cBhvr>
                                      <p:to>
                                        <p:strVal val="visible"/>
                                      </p:to>
                                    </p:set>
                                    <p:animEffect transition="in" filter="fade">
                                      <p:cBhvr>
                                        <p:cTn id="47" dur="500"/>
                                        <p:tgtEl>
                                          <p:spTgt spid="2">
                                            <p:graphicEl>
                                              <a:dgm id="{4A3691AE-1B2E-4290-9C54-CA8F98B8D69B}"/>
                                            </p:graphicEl>
                                          </p:spTgt>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2">
                                            <p:graphicEl>
                                              <a:dgm id="{9C9CB9AE-2FFB-44C6-AF56-D6467DF017F3}"/>
                                            </p:graphicEl>
                                          </p:spTgt>
                                        </p:tgtEl>
                                        <p:attrNameLst>
                                          <p:attrName>style.visibility</p:attrName>
                                        </p:attrNameLst>
                                      </p:cBhvr>
                                      <p:to>
                                        <p:strVal val="visible"/>
                                      </p:to>
                                    </p:set>
                                    <p:animEffect transition="in" filter="fade">
                                      <p:cBhvr>
                                        <p:cTn id="51" dur="500"/>
                                        <p:tgtEl>
                                          <p:spTgt spid="2">
                                            <p:graphicEl>
                                              <a:dgm id="{9C9CB9AE-2FFB-44C6-AF56-D6467DF017F3}"/>
                                            </p:graphicEl>
                                          </p:spTgt>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2">
                                            <p:graphicEl>
                                              <a:dgm id="{96B2357A-B15D-4EF7-9084-B3BD7E7E7C51}"/>
                                            </p:graphicEl>
                                          </p:spTgt>
                                        </p:tgtEl>
                                        <p:attrNameLst>
                                          <p:attrName>style.visibility</p:attrName>
                                        </p:attrNameLst>
                                      </p:cBhvr>
                                      <p:to>
                                        <p:strVal val="visible"/>
                                      </p:to>
                                    </p:set>
                                    <p:animEffect transition="in" filter="fade">
                                      <p:cBhvr>
                                        <p:cTn id="55" dur="500"/>
                                        <p:tgtEl>
                                          <p:spTgt spid="2">
                                            <p:graphicEl>
                                              <a:dgm id="{96B2357A-B15D-4EF7-9084-B3BD7E7E7C51}"/>
                                            </p:graphicEl>
                                          </p:spTgt>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
                                            <p:graphicEl>
                                              <a:dgm id="{FB6CDB31-A88A-4351-92A4-F933ADC2B8AB}"/>
                                            </p:graphicEl>
                                          </p:spTgt>
                                        </p:tgtEl>
                                        <p:attrNameLst>
                                          <p:attrName>style.visibility</p:attrName>
                                        </p:attrNameLst>
                                      </p:cBhvr>
                                      <p:to>
                                        <p:strVal val="visible"/>
                                      </p:to>
                                    </p:set>
                                    <p:animEffect transition="in" filter="fade">
                                      <p:cBhvr>
                                        <p:cTn id="59" dur="500"/>
                                        <p:tgtEl>
                                          <p:spTgt spid="2">
                                            <p:graphicEl>
                                              <a:dgm id="{FB6CDB31-A88A-4351-92A4-F933ADC2B8AB}"/>
                                            </p:graphicEl>
                                          </p:spTgt>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2">
                                            <p:graphicEl>
                                              <a:dgm id="{648ECAA9-D40A-4310-B7BC-55FD30961CE8}"/>
                                            </p:graphicEl>
                                          </p:spTgt>
                                        </p:tgtEl>
                                        <p:attrNameLst>
                                          <p:attrName>style.visibility</p:attrName>
                                        </p:attrNameLst>
                                      </p:cBhvr>
                                      <p:to>
                                        <p:strVal val="visible"/>
                                      </p:to>
                                    </p:set>
                                    <p:animEffect transition="in" filter="fade">
                                      <p:cBhvr>
                                        <p:cTn id="63" dur="500"/>
                                        <p:tgtEl>
                                          <p:spTgt spid="2">
                                            <p:graphicEl>
                                              <a:dgm id="{648ECAA9-D40A-4310-B7BC-55FD30961CE8}"/>
                                            </p:graphicEl>
                                          </p:spTgt>
                                        </p:tgtEl>
                                      </p:cBhvr>
                                    </p:animEffect>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6"/>
                                        </p:tgtEl>
                                        <p:attrNameLst>
                                          <p:attrName>style.visibility</p:attrName>
                                        </p:attrNameLst>
                                      </p:cBhvr>
                                      <p:to>
                                        <p:strVal val="visible"/>
                                      </p:to>
                                    </p:set>
                                    <p:animEffect transition="in" filter="fade">
                                      <p:cBhvr>
                                        <p:cTn id="68" dur="1000"/>
                                        <p:tgtEl>
                                          <p:spTgt spid="6"/>
                                        </p:tgtEl>
                                      </p:cBhvr>
                                    </p:animEffect>
                                    <p:anim calcmode="lin" valueType="num">
                                      <p:cBhvr>
                                        <p:cTn id="69" dur="1000" fill="hold"/>
                                        <p:tgtEl>
                                          <p:spTgt spid="6"/>
                                        </p:tgtEl>
                                        <p:attrNameLst>
                                          <p:attrName>ppt_x</p:attrName>
                                        </p:attrNameLst>
                                      </p:cBhvr>
                                      <p:tavLst>
                                        <p:tav tm="0">
                                          <p:val>
                                            <p:strVal val="#ppt_x"/>
                                          </p:val>
                                        </p:tav>
                                        <p:tav tm="100000">
                                          <p:val>
                                            <p:strVal val="#ppt_x"/>
                                          </p:val>
                                        </p:tav>
                                      </p:tavLst>
                                    </p:anim>
                                    <p:anim calcmode="lin" valueType="num">
                                      <p:cBhvr>
                                        <p:cTn id="7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uiExpand="1">
        <p:bldSub>
          <a:bldDgm bld="one"/>
        </p:bldSub>
      </p:bldGraphic>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51620" y="2420888"/>
            <a:ext cx="6840760" cy="3096344"/>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r>
              <a:rPr lang="en-US" altLang="zh-CN" sz="2000" dirty="0" smtClean="0"/>
              <a:t>        </a:t>
            </a:r>
            <a:r>
              <a:rPr lang="zh-CN" altLang="zh-CN" sz="2000" dirty="0" smtClean="0"/>
              <a:t>团队</a:t>
            </a:r>
            <a:r>
              <a:rPr lang="zh-CN" altLang="zh-CN" sz="2000" dirty="0"/>
              <a:t>活动是指以学院、班级团支部、学生组织、学生社团等集体形式进行组织，参与人数在十</a:t>
            </a:r>
            <a:r>
              <a:rPr lang="zh-CN" altLang="zh-CN" sz="2000" dirty="0" smtClean="0"/>
              <a:t>人</a:t>
            </a:r>
            <a:r>
              <a:rPr lang="zh-CN" altLang="en-US" sz="2000" dirty="0" smtClean="0"/>
              <a:t>左右</a:t>
            </a:r>
            <a:r>
              <a:rPr lang="zh-CN" altLang="zh-CN" sz="2000" dirty="0" smtClean="0"/>
              <a:t>的</a:t>
            </a:r>
            <a:r>
              <a:rPr lang="zh-CN" altLang="zh-CN" sz="2000" dirty="0"/>
              <a:t>社会实践活动</a:t>
            </a:r>
            <a:r>
              <a:rPr lang="zh-CN" altLang="zh-CN" sz="2000" dirty="0" smtClean="0"/>
              <a:t>。</a:t>
            </a:r>
            <a:endParaRPr lang="en-US" altLang="zh-CN" sz="2000" dirty="0" smtClean="0"/>
          </a:p>
          <a:p>
            <a:r>
              <a:rPr lang="en-US" altLang="zh-CN" sz="2000" dirty="0" smtClean="0"/>
              <a:t>        </a:t>
            </a:r>
            <a:r>
              <a:rPr lang="zh-CN" altLang="zh-CN" sz="2000" dirty="0" smtClean="0"/>
              <a:t>团队</a:t>
            </a:r>
            <a:r>
              <a:rPr lang="zh-CN" altLang="zh-CN" sz="2000" dirty="0"/>
              <a:t>可以由本学院、本班级、本年级的学生组成，也可以由不同学院、不同班级、不同年级的学生组成</a:t>
            </a:r>
            <a:r>
              <a:rPr lang="zh-CN" altLang="zh-CN" sz="2000" dirty="0" smtClean="0"/>
              <a:t>。</a:t>
            </a:r>
            <a:endParaRPr lang="en-US" altLang="zh-CN" sz="2000" dirty="0" smtClean="0"/>
          </a:p>
          <a:p>
            <a:r>
              <a:rPr lang="en-US" altLang="zh-CN" sz="2000" dirty="0" smtClean="0"/>
              <a:t>        </a:t>
            </a:r>
            <a:r>
              <a:rPr lang="zh-CN" altLang="zh-CN" sz="2000" dirty="0" smtClean="0"/>
              <a:t>团队</a:t>
            </a:r>
            <a:r>
              <a:rPr lang="zh-CN" altLang="zh-CN" sz="2000" dirty="0"/>
              <a:t>活动以社会实践基地、社区服务站、岗位体验实践基地等为主要依托，按照项目化运作模式，按需设项，按项组团，配备指导教师，集中组织开展</a:t>
            </a:r>
            <a:r>
              <a:rPr lang="zh-CN" altLang="zh-CN" sz="2000" dirty="0" smtClean="0"/>
              <a:t>。</a:t>
            </a:r>
            <a:endParaRPr lang="zh-CN" altLang="zh-CN" sz="2000" dirty="0"/>
          </a:p>
        </p:txBody>
      </p:sp>
      <p:sp>
        <p:nvSpPr>
          <p:cNvPr id="2" name="矩形 1"/>
          <p:cNvSpPr/>
          <p:nvPr/>
        </p:nvSpPr>
        <p:spPr>
          <a:xfrm>
            <a:off x="1151620" y="1343152"/>
            <a:ext cx="6840760" cy="830997"/>
          </a:xfrm>
          <a:prstGeom prst="rect">
            <a:avLst/>
          </a:prstGeom>
        </p:spPr>
        <p:txBody>
          <a:bodyPr wrap="square">
            <a:spAutoFit/>
          </a:bodyPr>
          <a:lstStyle/>
          <a:p>
            <a:pPr lvl="0" algn="ctr"/>
            <a:r>
              <a:rPr lang="en-US" altLang="zh-CN" sz="2400" b="1" dirty="0">
                <a:solidFill>
                  <a:prstClr val="black"/>
                </a:solidFill>
              </a:rPr>
              <a:t> </a:t>
            </a:r>
            <a:r>
              <a:rPr lang="zh-CN" altLang="zh-CN" sz="2400" b="1" dirty="0">
                <a:solidFill>
                  <a:prstClr val="black"/>
                </a:solidFill>
              </a:rPr>
              <a:t>学生参加社会实践活动</a:t>
            </a:r>
            <a:r>
              <a:rPr lang="zh-CN" altLang="en-US" sz="2400" b="1" dirty="0">
                <a:solidFill>
                  <a:prstClr val="black"/>
                </a:solidFill>
              </a:rPr>
              <a:t>的形式</a:t>
            </a:r>
            <a:endParaRPr lang="en-US" altLang="zh-CN" sz="2400" b="1" dirty="0">
              <a:solidFill>
                <a:prstClr val="black"/>
              </a:solidFill>
            </a:endParaRPr>
          </a:p>
          <a:p>
            <a:pPr lvl="0" algn="ctr"/>
            <a:r>
              <a:rPr lang="zh-CN" altLang="zh-CN" sz="2400" b="1" dirty="0">
                <a:solidFill>
                  <a:prstClr val="black"/>
                </a:solidFill>
              </a:rPr>
              <a:t>个人分散活动</a:t>
            </a:r>
            <a:r>
              <a:rPr lang="zh-CN" altLang="en-US" sz="2400" b="1" dirty="0">
                <a:solidFill>
                  <a:prstClr val="black"/>
                </a:solidFill>
              </a:rPr>
              <a:t>、</a:t>
            </a:r>
            <a:r>
              <a:rPr lang="zh-CN" altLang="zh-CN" sz="2400" b="1" dirty="0">
                <a:solidFill>
                  <a:prstClr val="black"/>
                </a:solidFill>
              </a:rPr>
              <a:t>参加团队</a:t>
            </a:r>
            <a:r>
              <a:rPr lang="zh-CN" altLang="en-US" sz="2400" b="1" dirty="0">
                <a:solidFill>
                  <a:prstClr val="black"/>
                </a:solidFill>
              </a:rPr>
              <a:t>活动。以团队立项</a:t>
            </a:r>
            <a:r>
              <a:rPr lang="zh-CN" altLang="en-US" sz="2400" b="1" dirty="0" smtClean="0">
                <a:solidFill>
                  <a:prstClr val="black"/>
                </a:solidFill>
              </a:rPr>
              <a:t>为主。</a:t>
            </a:r>
            <a:endParaRPr lang="zh-CN" altLang="en-US" sz="2400" dirty="0"/>
          </a:p>
        </p:txBody>
      </p:sp>
      <p:grpSp>
        <p:nvGrpSpPr>
          <p:cNvPr id="5" name="组合 4"/>
          <p:cNvGrpSpPr/>
          <p:nvPr/>
        </p:nvGrpSpPr>
        <p:grpSpPr>
          <a:xfrm>
            <a:off x="251520" y="0"/>
            <a:ext cx="8892480" cy="1068512"/>
            <a:chOff x="251520" y="0"/>
            <a:chExt cx="8892480" cy="1068512"/>
          </a:xfrm>
        </p:grpSpPr>
        <p:graphicFrame>
          <p:nvGraphicFramePr>
            <p:cNvPr id="6" name="图示 5"/>
            <p:cNvGraphicFramePr/>
            <p:nvPr>
              <p:extLst>
                <p:ext uri="{D42A27DB-BD31-4B8C-83A1-F6EECF244321}">
                  <p14:modId xmlns:p14="http://schemas.microsoft.com/office/powerpoint/2010/main" val="2300545642"/>
                </p:ext>
              </p:extLst>
            </p:nvPr>
          </p:nvGraphicFramePr>
          <p:xfrm>
            <a:off x="251520" y="332656"/>
            <a:ext cx="4848200" cy="7358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圆角矩形 6"/>
            <p:cNvSpPr/>
            <p:nvPr/>
          </p:nvSpPr>
          <p:spPr>
            <a:xfrm>
              <a:off x="5724128" y="0"/>
              <a:ext cx="3419872" cy="544004"/>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b="1" dirty="0" smtClean="0">
                  <a:effectLst>
                    <a:outerShdw blurRad="38100" dist="38100" dir="2700000" algn="tl">
                      <a:srgbClr val="000000">
                        <a:alpha val="43137"/>
                      </a:srgbClr>
                    </a:outerShdw>
                  </a:effectLst>
                  <a:latin typeface="黑体" pitchFamily="49" charset="-122"/>
                  <a:ea typeface="黑体" pitchFamily="49" charset="-122"/>
                </a:rPr>
                <a:t>第二节 社会实践的选题与策划</a:t>
              </a:r>
              <a:endParaRPr lang="zh-CN" altLang="en-US" b="1" dirty="0">
                <a:effectLst>
                  <a:outerShdw blurRad="38100" dist="38100" dir="2700000" algn="tl">
                    <a:srgbClr val="000000">
                      <a:alpha val="43137"/>
                    </a:srgbClr>
                  </a:outerShdw>
                </a:effectLst>
                <a:latin typeface="黑体" pitchFamily="49" charset="-122"/>
                <a:ea typeface="黑体" pitchFamily="49" charset="-122"/>
              </a:endParaRPr>
            </a:p>
          </p:txBody>
        </p:sp>
      </p:grpSp>
    </p:spTree>
    <p:extLst>
      <p:ext uri="{BB962C8B-B14F-4D97-AF65-F5344CB8AC3E}">
        <p14:creationId xmlns:p14="http://schemas.microsoft.com/office/powerpoint/2010/main" val="22770479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51520" y="0"/>
            <a:ext cx="8892480" cy="1068512"/>
            <a:chOff x="251520" y="0"/>
            <a:chExt cx="8892480" cy="1068512"/>
          </a:xfrm>
        </p:grpSpPr>
        <p:graphicFrame>
          <p:nvGraphicFramePr>
            <p:cNvPr id="4" name="图示 3"/>
            <p:cNvGraphicFramePr/>
            <p:nvPr>
              <p:extLst>
                <p:ext uri="{D42A27DB-BD31-4B8C-83A1-F6EECF244321}">
                  <p14:modId xmlns:p14="http://schemas.microsoft.com/office/powerpoint/2010/main" val="1325339941"/>
                </p:ext>
              </p:extLst>
            </p:nvPr>
          </p:nvGraphicFramePr>
          <p:xfrm>
            <a:off x="251520" y="332656"/>
            <a:ext cx="4848200" cy="7358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圆角矩形 4"/>
            <p:cNvSpPr/>
            <p:nvPr/>
          </p:nvSpPr>
          <p:spPr>
            <a:xfrm>
              <a:off x="5724128" y="0"/>
              <a:ext cx="3419872" cy="544004"/>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b="1" dirty="0" smtClean="0">
                  <a:effectLst>
                    <a:outerShdw blurRad="38100" dist="38100" dir="2700000" algn="tl">
                      <a:srgbClr val="000000">
                        <a:alpha val="43137"/>
                      </a:srgbClr>
                    </a:outerShdw>
                  </a:effectLst>
                  <a:latin typeface="黑体" pitchFamily="49" charset="-122"/>
                  <a:ea typeface="黑体" pitchFamily="49" charset="-122"/>
                </a:rPr>
                <a:t>第二节 社会实践的选题与策划</a:t>
              </a:r>
              <a:endParaRPr lang="zh-CN" altLang="en-US" b="1" dirty="0">
                <a:effectLst>
                  <a:outerShdw blurRad="38100" dist="38100" dir="2700000" algn="tl">
                    <a:srgbClr val="000000">
                      <a:alpha val="43137"/>
                    </a:srgbClr>
                  </a:outerShdw>
                </a:effectLst>
                <a:latin typeface="黑体" pitchFamily="49" charset="-122"/>
                <a:ea typeface="黑体" pitchFamily="49" charset="-122"/>
              </a:endParaRPr>
            </a:p>
          </p:txBody>
        </p:sp>
      </p:grpSp>
      <p:sp>
        <p:nvSpPr>
          <p:cNvPr id="2" name="TextBox 1"/>
          <p:cNvSpPr txBox="1"/>
          <p:nvPr/>
        </p:nvSpPr>
        <p:spPr>
          <a:xfrm>
            <a:off x="467544" y="1268760"/>
            <a:ext cx="8280920" cy="115416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2300" b="1" dirty="0" smtClean="0">
                <a:latin typeface="仿宋" pitchFamily="49" charset="-122"/>
                <a:ea typeface="仿宋" pitchFamily="49" charset="-122"/>
              </a:rPr>
              <a:t>   在筹划好社会实践的主题雏形，确定了组织形式和内容类型之后，要确定最终的实践选题，还要依据一定的标准。一般来说，衡量实践选题优劣的原则包括：</a:t>
            </a:r>
            <a:r>
              <a:rPr lang="zh-CN" altLang="en-US" sz="2300" b="1" dirty="0">
                <a:solidFill>
                  <a:srgbClr val="FF0000"/>
                </a:solidFill>
                <a:effectLst>
                  <a:outerShdw blurRad="38100" dist="38100" dir="2700000" algn="tl">
                    <a:srgbClr val="000000">
                      <a:alpha val="43137"/>
                    </a:srgbClr>
                  </a:outerShdw>
                </a:effectLst>
                <a:latin typeface="仿宋" pitchFamily="49" charset="-122"/>
                <a:ea typeface="仿宋" pitchFamily="49" charset="-122"/>
              </a:rPr>
              <a:t>现实性</a:t>
            </a:r>
            <a:r>
              <a:rPr lang="zh-CN" altLang="en-US" sz="2300" b="1" dirty="0" smtClean="0">
                <a:solidFill>
                  <a:srgbClr val="FF0000"/>
                </a:solidFill>
                <a:effectLst>
                  <a:outerShdw blurRad="38100" dist="38100" dir="2700000" algn="tl">
                    <a:srgbClr val="000000">
                      <a:alpha val="43137"/>
                    </a:srgbClr>
                  </a:outerShdw>
                </a:effectLst>
                <a:latin typeface="仿宋" pitchFamily="49" charset="-122"/>
                <a:ea typeface="仿宋" pitchFamily="49" charset="-122"/>
              </a:rPr>
              <a:t>、可行性和创新性</a:t>
            </a:r>
            <a:r>
              <a:rPr lang="zh-CN" altLang="en-US" sz="2300" b="1" dirty="0" smtClean="0">
                <a:latin typeface="仿宋" pitchFamily="49" charset="-122"/>
                <a:ea typeface="仿宋" pitchFamily="49" charset="-122"/>
              </a:rPr>
              <a:t>。</a:t>
            </a:r>
            <a:endParaRPr lang="zh-CN" altLang="en-US" sz="2300" b="1" dirty="0">
              <a:latin typeface="仿宋" pitchFamily="49" charset="-122"/>
              <a:ea typeface="仿宋" pitchFamily="49" charset="-122"/>
            </a:endParaRPr>
          </a:p>
        </p:txBody>
      </p:sp>
      <p:graphicFrame>
        <p:nvGraphicFramePr>
          <p:cNvPr id="8" name="图示 7"/>
          <p:cNvGraphicFramePr/>
          <p:nvPr>
            <p:extLst>
              <p:ext uri="{D42A27DB-BD31-4B8C-83A1-F6EECF244321}">
                <p14:modId xmlns:p14="http://schemas.microsoft.com/office/powerpoint/2010/main" val="3149998348"/>
              </p:ext>
            </p:extLst>
          </p:nvPr>
        </p:nvGraphicFramePr>
        <p:xfrm>
          <a:off x="683568" y="2317328"/>
          <a:ext cx="7776864" cy="4064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281081950"/>
      </p:ext>
    </p:extLst>
  </p:cSld>
  <p:clrMapOvr>
    <a:masterClrMapping/>
  </p:clrMapOvr>
  <p:transition spd="slow">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51520" y="0"/>
            <a:ext cx="8892480" cy="1068512"/>
            <a:chOff x="251520" y="0"/>
            <a:chExt cx="8892480" cy="1068512"/>
          </a:xfrm>
        </p:grpSpPr>
        <p:graphicFrame>
          <p:nvGraphicFramePr>
            <p:cNvPr id="4" name="图示 3"/>
            <p:cNvGraphicFramePr/>
            <p:nvPr>
              <p:extLst>
                <p:ext uri="{D42A27DB-BD31-4B8C-83A1-F6EECF244321}">
                  <p14:modId xmlns:p14="http://schemas.microsoft.com/office/powerpoint/2010/main" val="2505383792"/>
                </p:ext>
              </p:extLst>
            </p:nvPr>
          </p:nvGraphicFramePr>
          <p:xfrm>
            <a:off x="251520" y="332656"/>
            <a:ext cx="4848200" cy="7358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圆角矩形 4"/>
            <p:cNvSpPr/>
            <p:nvPr/>
          </p:nvSpPr>
          <p:spPr>
            <a:xfrm>
              <a:off x="5724128" y="0"/>
              <a:ext cx="3419872" cy="544004"/>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b="1" dirty="0" smtClean="0">
                  <a:effectLst>
                    <a:outerShdw blurRad="38100" dist="38100" dir="2700000" algn="tl">
                      <a:srgbClr val="000000">
                        <a:alpha val="43137"/>
                      </a:srgbClr>
                    </a:outerShdw>
                  </a:effectLst>
                  <a:latin typeface="黑体" pitchFamily="49" charset="-122"/>
                  <a:ea typeface="黑体" pitchFamily="49" charset="-122"/>
                </a:rPr>
                <a:t>第二节 社会实践的选题与策划</a:t>
              </a:r>
              <a:endParaRPr lang="zh-CN" altLang="en-US" b="1" dirty="0">
                <a:effectLst>
                  <a:outerShdw blurRad="38100" dist="38100" dir="2700000" algn="tl">
                    <a:srgbClr val="000000">
                      <a:alpha val="43137"/>
                    </a:srgbClr>
                  </a:outerShdw>
                </a:effectLst>
                <a:latin typeface="黑体" pitchFamily="49" charset="-122"/>
                <a:ea typeface="黑体" pitchFamily="49" charset="-122"/>
              </a:endParaRPr>
            </a:p>
          </p:txBody>
        </p:sp>
      </p:grpSp>
      <p:graphicFrame>
        <p:nvGraphicFramePr>
          <p:cNvPr id="2" name="图示 1"/>
          <p:cNvGraphicFramePr/>
          <p:nvPr>
            <p:extLst>
              <p:ext uri="{D42A27DB-BD31-4B8C-83A1-F6EECF244321}">
                <p14:modId xmlns:p14="http://schemas.microsoft.com/office/powerpoint/2010/main" val="607506856"/>
              </p:ext>
            </p:extLst>
          </p:nvPr>
        </p:nvGraphicFramePr>
        <p:xfrm>
          <a:off x="359532" y="836712"/>
          <a:ext cx="8424936" cy="496855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763035880"/>
      </p:ext>
    </p:extLst>
  </p:cSld>
  <p:clrMapOvr>
    <a:masterClrMapping/>
  </p:clrMapOvr>
  <p:transition spd="slow">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liyang\桌面\细条.jpg"/>
          <p:cNvPicPr>
            <a:picLocks noChangeAspect="1" noChangeArrowheads="1"/>
          </p:cNvPicPr>
          <p:nvPr/>
        </p:nvPicPr>
        <p:blipFill>
          <a:blip r:embed="rId2" cstate="screen"/>
          <a:srcRect/>
          <a:stretch>
            <a:fillRect/>
          </a:stretch>
        </p:blipFill>
        <p:spPr bwMode="auto">
          <a:xfrm>
            <a:off x="142844" y="934355"/>
            <a:ext cx="8501122" cy="137191"/>
          </a:xfrm>
          <a:prstGeom prst="rect">
            <a:avLst/>
          </a:prstGeom>
          <a:noFill/>
        </p:spPr>
      </p:pic>
      <p:sp>
        <p:nvSpPr>
          <p:cNvPr id="3" name="矩形 2"/>
          <p:cNvSpPr/>
          <p:nvPr/>
        </p:nvSpPr>
        <p:spPr>
          <a:xfrm>
            <a:off x="0" y="210901"/>
            <a:ext cx="9143999" cy="64633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36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黑体" pitchFamily="2" charset="-122"/>
                <a:ea typeface="黑体" pitchFamily="2" charset="-122"/>
              </a:rPr>
              <a:t>目  录</a:t>
            </a:r>
            <a:endParaRPr lang="zh-CN" altLang="en-US" sz="36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黑体" pitchFamily="2" charset="-122"/>
              <a:ea typeface="黑体" pitchFamily="2" charset="-122"/>
            </a:endParaRPr>
          </a:p>
        </p:txBody>
      </p:sp>
      <p:graphicFrame>
        <p:nvGraphicFramePr>
          <p:cNvPr id="34" name="图示 33"/>
          <p:cNvGraphicFramePr/>
          <p:nvPr>
            <p:extLst>
              <p:ext uri="{D42A27DB-BD31-4B8C-83A1-F6EECF244321}">
                <p14:modId xmlns:p14="http://schemas.microsoft.com/office/powerpoint/2010/main" val="1127278154"/>
              </p:ext>
            </p:extLst>
          </p:nvPr>
        </p:nvGraphicFramePr>
        <p:xfrm>
          <a:off x="1500166" y="1285860"/>
          <a:ext cx="6572296" cy="478634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4">
                                            <p:graphicEl>
                                              <a:dgm id="{F396E392-29CF-499E-84ED-9BC7D9AA0281}"/>
                                            </p:graphicEl>
                                          </p:spTgt>
                                        </p:tgtEl>
                                        <p:attrNameLst>
                                          <p:attrName>style.visibility</p:attrName>
                                        </p:attrNameLst>
                                      </p:cBhvr>
                                      <p:to>
                                        <p:strVal val="visible"/>
                                      </p:to>
                                    </p:set>
                                    <p:animEffect transition="in" filter="fade">
                                      <p:cBhvr>
                                        <p:cTn id="7" dur="500"/>
                                        <p:tgtEl>
                                          <p:spTgt spid="34">
                                            <p:graphicEl>
                                              <a:dgm id="{F396E392-29CF-499E-84ED-9BC7D9AA0281}"/>
                                            </p:graphic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4">
                                            <p:graphicEl>
                                              <a:dgm id="{C939B0A0-6CB2-4E3F-B3FE-D0EA25C5D55F}"/>
                                            </p:graphicEl>
                                          </p:spTgt>
                                        </p:tgtEl>
                                        <p:attrNameLst>
                                          <p:attrName>style.visibility</p:attrName>
                                        </p:attrNameLst>
                                      </p:cBhvr>
                                      <p:to>
                                        <p:strVal val="visible"/>
                                      </p:to>
                                    </p:set>
                                    <p:animEffect transition="in" filter="fade">
                                      <p:cBhvr>
                                        <p:cTn id="11" dur="500"/>
                                        <p:tgtEl>
                                          <p:spTgt spid="34">
                                            <p:graphicEl>
                                              <a:dgm id="{C939B0A0-6CB2-4E3F-B3FE-D0EA25C5D55F}"/>
                                            </p:graphic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4">
                                            <p:graphicEl>
                                              <a:dgm id="{255C1242-01A1-4B35-AC52-7D78EDE5DFF9}"/>
                                            </p:graphicEl>
                                          </p:spTgt>
                                        </p:tgtEl>
                                        <p:attrNameLst>
                                          <p:attrName>style.visibility</p:attrName>
                                        </p:attrNameLst>
                                      </p:cBhvr>
                                      <p:to>
                                        <p:strVal val="visible"/>
                                      </p:to>
                                    </p:set>
                                    <p:animEffect transition="in" filter="fade">
                                      <p:cBhvr>
                                        <p:cTn id="15" dur="500"/>
                                        <p:tgtEl>
                                          <p:spTgt spid="34">
                                            <p:graphicEl>
                                              <a:dgm id="{255C1242-01A1-4B35-AC52-7D78EDE5DFF9}"/>
                                            </p:graphic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4">
                                            <p:graphicEl>
                                              <a:dgm id="{0965AD61-F7BA-4C12-BA55-F88DDE6BD6A1}"/>
                                            </p:graphicEl>
                                          </p:spTgt>
                                        </p:tgtEl>
                                        <p:attrNameLst>
                                          <p:attrName>style.visibility</p:attrName>
                                        </p:attrNameLst>
                                      </p:cBhvr>
                                      <p:to>
                                        <p:strVal val="visible"/>
                                      </p:to>
                                    </p:set>
                                    <p:animEffect transition="in" filter="fade">
                                      <p:cBhvr>
                                        <p:cTn id="19" dur="500"/>
                                        <p:tgtEl>
                                          <p:spTgt spid="34">
                                            <p:graphicEl>
                                              <a:dgm id="{0965AD61-F7BA-4C12-BA55-F88DDE6BD6A1}"/>
                                            </p:graphic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4">
                                            <p:graphicEl>
                                              <a:dgm id="{E52E657A-6EBC-4E90-856A-091D91BE8F4F}"/>
                                            </p:graphicEl>
                                          </p:spTgt>
                                        </p:tgtEl>
                                        <p:attrNameLst>
                                          <p:attrName>style.visibility</p:attrName>
                                        </p:attrNameLst>
                                      </p:cBhvr>
                                      <p:to>
                                        <p:strVal val="visible"/>
                                      </p:to>
                                    </p:set>
                                    <p:animEffect transition="in" filter="fade">
                                      <p:cBhvr>
                                        <p:cTn id="23" dur="500"/>
                                        <p:tgtEl>
                                          <p:spTgt spid="34">
                                            <p:graphicEl>
                                              <a:dgm id="{E52E657A-6EBC-4E90-856A-091D91BE8F4F}"/>
                                            </p:graphic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4">
                                            <p:graphicEl>
                                              <a:dgm id="{1EFF38FA-4378-432B-8970-D7F525FC8CE8}"/>
                                            </p:graphicEl>
                                          </p:spTgt>
                                        </p:tgtEl>
                                        <p:attrNameLst>
                                          <p:attrName>style.visibility</p:attrName>
                                        </p:attrNameLst>
                                      </p:cBhvr>
                                      <p:to>
                                        <p:strVal val="visible"/>
                                      </p:to>
                                    </p:set>
                                    <p:animEffect transition="in" filter="fade">
                                      <p:cBhvr>
                                        <p:cTn id="27" dur="500"/>
                                        <p:tgtEl>
                                          <p:spTgt spid="34">
                                            <p:graphicEl>
                                              <a:dgm id="{1EFF38FA-4378-432B-8970-D7F525FC8CE8}"/>
                                            </p:graphic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4">
                                            <p:graphicEl>
                                              <a:dgm id="{FB538B28-7650-42D2-8440-DEFBCB4813C2}"/>
                                            </p:graphicEl>
                                          </p:spTgt>
                                        </p:tgtEl>
                                        <p:attrNameLst>
                                          <p:attrName>style.visibility</p:attrName>
                                        </p:attrNameLst>
                                      </p:cBhvr>
                                      <p:to>
                                        <p:strVal val="visible"/>
                                      </p:to>
                                    </p:set>
                                    <p:animEffect transition="in" filter="fade">
                                      <p:cBhvr>
                                        <p:cTn id="31" dur="500"/>
                                        <p:tgtEl>
                                          <p:spTgt spid="34">
                                            <p:graphicEl>
                                              <a:dgm id="{FB538B28-7650-42D2-8440-DEFBCB4813C2}"/>
                                            </p:graphic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4">
                                            <p:graphicEl>
                                              <a:dgm id="{26AFD132-6E11-478F-842D-ACEF505E562B}"/>
                                            </p:graphicEl>
                                          </p:spTgt>
                                        </p:tgtEl>
                                        <p:attrNameLst>
                                          <p:attrName>style.visibility</p:attrName>
                                        </p:attrNameLst>
                                      </p:cBhvr>
                                      <p:to>
                                        <p:strVal val="visible"/>
                                      </p:to>
                                    </p:set>
                                    <p:animEffect transition="in" filter="fade">
                                      <p:cBhvr>
                                        <p:cTn id="35" dur="500"/>
                                        <p:tgtEl>
                                          <p:spTgt spid="34">
                                            <p:graphicEl>
                                              <a:dgm id="{26AFD132-6E11-478F-842D-ACEF505E562B}"/>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4" grpId="0" uiExpand="1">
        <p:bldSub>
          <a:bldDgm bld="one"/>
        </p:bldSub>
      </p:bldGraphic>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1520" y="0"/>
            <a:ext cx="8892480" cy="1068512"/>
            <a:chOff x="251520" y="0"/>
            <a:chExt cx="8892480" cy="1068512"/>
          </a:xfrm>
        </p:grpSpPr>
        <p:graphicFrame>
          <p:nvGraphicFramePr>
            <p:cNvPr id="8" name="图示 7"/>
            <p:cNvGraphicFramePr/>
            <p:nvPr>
              <p:extLst>
                <p:ext uri="{D42A27DB-BD31-4B8C-83A1-F6EECF244321}">
                  <p14:modId xmlns:p14="http://schemas.microsoft.com/office/powerpoint/2010/main" val="1823392688"/>
                </p:ext>
              </p:extLst>
            </p:nvPr>
          </p:nvGraphicFramePr>
          <p:xfrm>
            <a:off x="251520" y="332656"/>
            <a:ext cx="4848200" cy="7358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圆角矩形 8"/>
            <p:cNvSpPr/>
            <p:nvPr/>
          </p:nvSpPr>
          <p:spPr>
            <a:xfrm>
              <a:off x="5724128" y="0"/>
              <a:ext cx="3419872" cy="544004"/>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b="1" dirty="0" smtClean="0">
                  <a:effectLst>
                    <a:outerShdw blurRad="38100" dist="38100" dir="2700000" algn="tl">
                      <a:srgbClr val="000000">
                        <a:alpha val="43137"/>
                      </a:srgbClr>
                    </a:outerShdw>
                  </a:effectLst>
                  <a:latin typeface="黑体" pitchFamily="49" charset="-122"/>
                  <a:ea typeface="黑体" pitchFamily="49" charset="-122"/>
                </a:rPr>
                <a:t>第二节 社会实践的选题与策划</a:t>
              </a:r>
              <a:endParaRPr lang="zh-CN" altLang="en-US" b="1" dirty="0">
                <a:effectLst>
                  <a:outerShdw blurRad="38100" dist="38100" dir="2700000" algn="tl">
                    <a:srgbClr val="000000">
                      <a:alpha val="43137"/>
                    </a:srgbClr>
                  </a:outerShdw>
                </a:effectLst>
                <a:latin typeface="黑体" pitchFamily="49" charset="-122"/>
                <a:ea typeface="黑体" pitchFamily="49" charset="-122"/>
              </a:endParaRPr>
            </a:p>
          </p:txBody>
        </p:sp>
      </p:grpSp>
      <p:graphicFrame>
        <p:nvGraphicFramePr>
          <p:cNvPr id="10" name="图示 9"/>
          <p:cNvGraphicFramePr/>
          <p:nvPr>
            <p:extLst>
              <p:ext uri="{D42A27DB-BD31-4B8C-83A1-F6EECF244321}">
                <p14:modId xmlns:p14="http://schemas.microsoft.com/office/powerpoint/2010/main" val="4181541774"/>
              </p:ext>
            </p:extLst>
          </p:nvPr>
        </p:nvGraphicFramePr>
        <p:xfrm>
          <a:off x="359532" y="836712"/>
          <a:ext cx="8424936" cy="496855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365520078"/>
      </p:ext>
    </p:extLst>
  </p:cSld>
  <p:clrMapOvr>
    <a:masterClrMapping/>
  </p:clrMapOvr>
  <p:transition spd="slow">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示 2"/>
          <p:cNvGraphicFramePr/>
          <p:nvPr>
            <p:extLst>
              <p:ext uri="{D42A27DB-BD31-4B8C-83A1-F6EECF244321}">
                <p14:modId xmlns:p14="http://schemas.microsoft.com/office/powerpoint/2010/main" val="2597877692"/>
              </p:ext>
            </p:extLst>
          </p:nvPr>
        </p:nvGraphicFramePr>
        <p:xfrm>
          <a:off x="290592" y="3717032"/>
          <a:ext cx="8496299" cy="25922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8" name="组合 7"/>
          <p:cNvGrpSpPr/>
          <p:nvPr/>
        </p:nvGrpSpPr>
        <p:grpSpPr>
          <a:xfrm>
            <a:off x="251520" y="0"/>
            <a:ext cx="8892480" cy="1068512"/>
            <a:chOff x="251520" y="0"/>
            <a:chExt cx="8892480" cy="1068512"/>
          </a:xfrm>
        </p:grpSpPr>
        <p:graphicFrame>
          <p:nvGraphicFramePr>
            <p:cNvPr id="9" name="图示 8"/>
            <p:cNvGraphicFramePr/>
            <p:nvPr>
              <p:extLst>
                <p:ext uri="{D42A27DB-BD31-4B8C-83A1-F6EECF244321}">
                  <p14:modId xmlns:p14="http://schemas.microsoft.com/office/powerpoint/2010/main" val="3292910121"/>
                </p:ext>
              </p:extLst>
            </p:nvPr>
          </p:nvGraphicFramePr>
          <p:xfrm>
            <a:off x="251520" y="332656"/>
            <a:ext cx="4848200" cy="73585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0" name="圆角矩形 9"/>
            <p:cNvSpPr/>
            <p:nvPr/>
          </p:nvSpPr>
          <p:spPr>
            <a:xfrm>
              <a:off x="5724128" y="0"/>
              <a:ext cx="3419872" cy="544004"/>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b="1" dirty="0" smtClean="0">
                  <a:effectLst>
                    <a:outerShdw blurRad="38100" dist="38100" dir="2700000" algn="tl">
                      <a:srgbClr val="000000">
                        <a:alpha val="43137"/>
                      </a:srgbClr>
                    </a:outerShdw>
                  </a:effectLst>
                  <a:latin typeface="黑体" pitchFamily="49" charset="-122"/>
                  <a:ea typeface="黑体" pitchFamily="49" charset="-122"/>
                </a:rPr>
                <a:t>第二节 社会实践的选题与策划</a:t>
              </a:r>
              <a:endParaRPr lang="zh-CN" altLang="en-US" b="1" dirty="0">
                <a:effectLst>
                  <a:outerShdw blurRad="38100" dist="38100" dir="2700000" algn="tl">
                    <a:srgbClr val="000000">
                      <a:alpha val="43137"/>
                    </a:srgbClr>
                  </a:outerShdw>
                </a:effectLst>
                <a:latin typeface="黑体" pitchFamily="49" charset="-122"/>
                <a:ea typeface="黑体" pitchFamily="49" charset="-122"/>
              </a:endParaRPr>
            </a:p>
          </p:txBody>
        </p:sp>
      </p:grpSp>
      <p:sp>
        <p:nvSpPr>
          <p:cNvPr id="2" name="TextBox 1"/>
          <p:cNvSpPr txBox="1"/>
          <p:nvPr/>
        </p:nvSpPr>
        <p:spPr>
          <a:xfrm>
            <a:off x="290592" y="1120676"/>
            <a:ext cx="8496300" cy="2308324"/>
          </a:xfrm>
          <a:prstGeom prst="rect">
            <a:avLst/>
          </a:prstGeom>
          <a:noFill/>
        </p:spPr>
        <p:txBody>
          <a:bodyPr wrap="square" rtlCol="0">
            <a:spAutoFit/>
          </a:bodyPr>
          <a:lstStyle/>
          <a:p>
            <a:r>
              <a:rPr lang="en-US" altLang="zh-CN" sz="2400" b="1" dirty="0" smtClean="0">
                <a:latin typeface="仿宋" pitchFamily="49" charset="-122"/>
                <a:ea typeface="仿宋" pitchFamily="49" charset="-122"/>
              </a:rPr>
              <a:t>    </a:t>
            </a:r>
            <a:r>
              <a:rPr lang="zh-CN" altLang="en-US" sz="2400" b="1" dirty="0" smtClean="0">
                <a:latin typeface="仿宋" pitchFamily="49" charset="-122"/>
                <a:ea typeface="仿宋" pitchFamily="49" charset="-122"/>
              </a:rPr>
              <a:t>正式开展社会实践活动前，要进行筹备策划和项目申报。通过学校审批后的团队项目方可开展实践。</a:t>
            </a:r>
            <a:endParaRPr lang="en-US" altLang="zh-CN" sz="2400" b="1" dirty="0" smtClean="0">
              <a:latin typeface="仿宋" pitchFamily="49" charset="-122"/>
              <a:ea typeface="仿宋" pitchFamily="49" charset="-122"/>
            </a:endParaRPr>
          </a:p>
          <a:p>
            <a:r>
              <a:rPr lang="zh-CN" altLang="en-US" sz="2400" b="1" dirty="0" smtClean="0">
                <a:latin typeface="仿宋" pitchFamily="49" charset="-122"/>
                <a:ea typeface="仿宋" pitchFamily="49" charset="-122"/>
              </a:rPr>
              <a:t>    社会实践是一项系统工程，策划与申报是其中的重要一环。</a:t>
            </a:r>
            <a:endParaRPr lang="en-US" altLang="zh-CN" sz="2400" b="1" dirty="0" smtClean="0">
              <a:latin typeface="仿宋" pitchFamily="49" charset="-122"/>
              <a:ea typeface="仿宋" pitchFamily="49" charset="-122"/>
            </a:endParaRPr>
          </a:p>
          <a:p>
            <a:r>
              <a:rPr lang="zh-CN" altLang="en-US" sz="2400" b="1" dirty="0" smtClean="0">
                <a:latin typeface="仿宋" pitchFamily="49" charset="-122"/>
                <a:ea typeface="仿宋" pitchFamily="49" charset="-122"/>
              </a:rPr>
              <a:t>以实践团队为例，策划申报阶段一般有以下几项工作：</a:t>
            </a:r>
            <a:endParaRPr lang="en-US" altLang="zh-CN" sz="2400" b="1" dirty="0" smtClean="0">
              <a:latin typeface="仿宋" pitchFamily="49" charset="-122"/>
              <a:ea typeface="仿宋" pitchFamily="49" charset="-122"/>
            </a:endParaRPr>
          </a:p>
          <a:p>
            <a:r>
              <a:rPr lang="zh-CN" altLang="en-US" sz="2400" b="1" dirty="0" smtClean="0">
                <a:latin typeface="仿宋" pitchFamily="49" charset="-122"/>
                <a:ea typeface="仿宋" pitchFamily="49" charset="-122"/>
              </a:rPr>
              <a:t>    </a:t>
            </a:r>
            <a:r>
              <a:rPr lang="zh-CN" altLang="en-US" sz="2400" b="1" dirty="0" smtClean="0">
                <a:solidFill>
                  <a:srgbClr val="FF0000"/>
                </a:solidFill>
                <a:effectLst>
                  <a:outerShdw blurRad="38100" dist="38100" dir="2700000" algn="tl">
                    <a:srgbClr val="000000">
                      <a:alpha val="43137"/>
                    </a:srgbClr>
                  </a:outerShdw>
                </a:effectLst>
                <a:latin typeface="仿宋" pitchFamily="49" charset="-122"/>
                <a:ea typeface="仿宋" pitchFamily="49" charset="-122"/>
              </a:rPr>
              <a:t>组织招募成员、联系指导教师、选择联系实践地、填写和提交实践项目申报书</a:t>
            </a:r>
            <a:r>
              <a:rPr lang="zh-CN" altLang="en-US" sz="2400" b="1" dirty="0" smtClean="0">
                <a:latin typeface="仿宋" pitchFamily="49" charset="-122"/>
                <a:ea typeface="仿宋" pitchFamily="49" charset="-122"/>
              </a:rPr>
              <a:t>等。</a:t>
            </a:r>
            <a:endParaRPr lang="zh-CN" altLang="en-US" sz="2400" b="1" dirty="0">
              <a:latin typeface="仿宋" pitchFamily="49" charset="-122"/>
              <a:ea typeface="仿宋" pitchFamily="49" charset="-122"/>
            </a:endParaRPr>
          </a:p>
        </p:txBody>
      </p:sp>
    </p:spTree>
    <p:extLst>
      <p:ext uri="{BB962C8B-B14F-4D97-AF65-F5344CB8AC3E}">
        <p14:creationId xmlns:p14="http://schemas.microsoft.com/office/powerpoint/2010/main" val="656970715"/>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graphicEl>
                                              <a:dgm id="{F8C5B72E-71B6-41A2-84F9-87AC989D47F8}"/>
                                            </p:graphicEl>
                                          </p:spTgt>
                                        </p:tgtEl>
                                        <p:attrNameLst>
                                          <p:attrName>style.visibility</p:attrName>
                                        </p:attrNameLst>
                                      </p:cBhvr>
                                      <p:to>
                                        <p:strVal val="visible"/>
                                      </p:to>
                                    </p:set>
                                    <p:animEffect transition="in" filter="wipe(left)">
                                      <p:cBhvr>
                                        <p:cTn id="7" dur="500"/>
                                        <p:tgtEl>
                                          <p:spTgt spid="3">
                                            <p:graphicEl>
                                              <a:dgm id="{F8C5B72E-71B6-41A2-84F9-87AC989D47F8}"/>
                                            </p:graphic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graphicEl>
                                              <a:dgm id="{282A0AD0-8BD1-472A-BB30-11F9FEC99544}"/>
                                            </p:graphicEl>
                                          </p:spTgt>
                                        </p:tgtEl>
                                        <p:attrNameLst>
                                          <p:attrName>style.visibility</p:attrName>
                                        </p:attrNameLst>
                                      </p:cBhvr>
                                      <p:to>
                                        <p:strVal val="visible"/>
                                      </p:to>
                                    </p:set>
                                    <p:animEffect transition="in" filter="wipe(left)">
                                      <p:cBhvr>
                                        <p:cTn id="10" dur="500"/>
                                        <p:tgtEl>
                                          <p:spTgt spid="3">
                                            <p:graphicEl>
                                              <a:dgm id="{282A0AD0-8BD1-472A-BB30-11F9FEC99544}"/>
                                            </p:graphic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graphicEl>
                                              <a:dgm id="{A657ECA9-C6CA-40B6-A8BD-DE098915F816}"/>
                                            </p:graphicEl>
                                          </p:spTgt>
                                        </p:tgtEl>
                                        <p:attrNameLst>
                                          <p:attrName>style.visibility</p:attrName>
                                        </p:attrNameLst>
                                      </p:cBhvr>
                                      <p:to>
                                        <p:strVal val="visible"/>
                                      </p:to>
                                    </p:set>
                                    <p:animEffect transition="in" filter="wipe(left)">
                                      <p:cBhvr>
                                        <p:cTn id="13" dur="500"/>
                                        <p:tgtEl>
                                          <p:spTgt spid="3">
                                            <p:graphicEl>
                                              <a:dgm id="{A657ECA9-C6CA-40B6-A8BD-DE098915F816}"/>
                                            </p:graphic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3">
                                            <p:graphicEl>
                                              <a:dgm id="{141C1A46-5338-4DE8-BDDE-A206E87256F2}"/>
                                            </p:graphicEl>
                                          </p:spTgt>
                                        </p:tgtEl>
                                        <p:attrNameLst>
                                          <p:attrName>style.visibility</p:attrName>
                                        </p:attrNameLst>
                                      </p:cBhvr>
                                      <p:to>
                                        <p:strVal val="visible"/>
                                      </p:to>
                                    </p:set>
                                    <p:animEffect transition="in" filter="wipe(left)">
                                      <p:cBhvr>
                                        <p:cTn id="18" dur="500"/>
                                        <p:tgtEl>
                                          <p:spTgt spid="3">
                                            <p:graphicEl>
                                              <a:dgm id="{141C1A46-5338-4DE8-BDDE-A206E87256F2}"/>
                                            </p:graphicEl>
                                          </p:spTgt>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3">
                                            <p:graphicEl>
                                              <a:dgm id="{FE3A0790-9AA1-49FB-901C-326E4C72D236}"/>
                                            </p:graphicEl>
                                          </p:spTgt>
                                        </p:tgtEl>
                                        <p:attrNameLst>
                                          <p:attrName>style.visibility</p:attrName>
                                        </p:attrNameLst>
                                      </p:cBhvr>
                                      <p:to>
                                        <p:strVal val="visible"/>
                                      </p:to>
                                    </p:set>
                                    <p:animEffect transition="in" filter="wipe(left)">
                                      <p:cBhvr>
                                        <p:cTn id="21" dur="500"/>
                                        <p:tgtEl>
                                          <p:spTgt spid="3">
                                            <p:graphicEl>
                                              <a:dgm id="{FE3A0790-9AA1-49FB-901C-326E4C72D236}"/>
                                            </p:graphicEl>
                                          </p:spTgt>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3">
                                            <p:graphicEl>
                                              <a:dgm id="{98466504-E231-41AF-9157-ED704131E8A4}"/>
                                            </p:graphicEl>
                                          </p:spTgt>
                                        </p:tgtEl>
                                        <p:attrNameLst>
                                          <p:attrName>style.visibility</p:attrName>
                                        </p:attrNameLst>
                                      </p:cBhvr>
                                      <p:to>
                                        <p:strVal val="visible"/>
                                      </p:to>
                                    </p:set>
                                    <p:animEffect transition="in" filter="wipe(left)">
                                      <p:cBhvr>
                                        <p:cTn id="24" dur="500"/>
                                        <p:tgtEl>
                                          <p:spTgt spid="3">
                                            <p:graphicEl>
                                              <a:dgm id="{98466504-E231-41AF-9157-ED704131E8A4}"/>
                                            </p:graphic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3">
                                            <p:graphicEl>
                                              <a:dgm id="{CECAAF18-9BE4-4998-A9C6-449487F60A9E}"/>
                                            </p:graphicEl>
                                          </p:spTgt>
                                        </p:tgtEl>
                                        <p:attrNameLst>
                                          <p:attrName>style.visibility</p:attrName>
                                        </p:attrNameLst>
                                      </p:cBhvr>
                                      <p:to>
                                        <p:strVal val="visible"/>
                                      </p:to>
                                    </p:set>
                                    <p:animEffect transition="in" filter="wipe(left)">
                                      <p:cBhvr>
                                        <p:cTn id="29" dur="500"/>
                                        <p:tgtEl>
                                          <p:spTgt spid="3">
                                            <p:graphicEl>
                                              <a:dgm id="{CECAAF18-9BE4-4998-A9C6-449487F60A9E}"/>
                                            </p:graphicEl>
                                          </p:spTgt>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3">
                                            <p:graphicEl>
                                              <a:dgm id="{718DB98C-4B4E-45F8-A2A1-F628DE5518FC}"/>
                                            </p:graphicEl>
                                          </p:spTgt>
                                        </p:tgtEl>
                                        <p:attrNameLst>
                                          <p:attrName>style.visibility</p:attrName>
                                        </p:attrNameLst>
                                      </p:cBhvr>
                                      <p:to>
                                        <p:strVal val="visible"/>
                                      </p:to>
                                    </p:set>
                                    <p:animEffect transition="in" filter="wipe(left)">
                                      <p:cBhvr>
                                        <p:cTn id="32" dur="500"/>
                                        <p:tgtEl>
                                          <p:spTgt spid="3">
                                            <p:graphicEl>
                                              <a:dgm id="{718DB98C-4B4E-45F8-A2A1-F628DE5518FC}"/>
                                            </p:graphicEl>
                                          </p:spTgt>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3">
                                            <p:graphicEl>
                                              <a:dgm id="{682BF43B-4D3F-4392-805C-CE6FDA3CF6AB}"/>
                                            </p:graphicEl>
                                          </p:spTgt>
                                        </p:tgtEl>
                                        <p:attrNameLst>
                                          <p:attrName>style.visibility</p:attrName>
                                        </p:attrNameLst>
                                      </p:cBhvr>
                                      <p:to>
                                        <p:strVal val="visible"/>
                                      </p:to>
                                    </p:set>
                                    <p:animEffect transition="in" filter="wipe(left)">
                                      <p:cBhvr>
                                        <p:cTn id="35" dur="500"/>
                                        <p:tgtEl>
                                          <p:spTgt spid="3">
                                            <p:graphicEl>
                                              <a:dgm id="{682BF43B-4D3F-4392-805C-CE6FDA3CF6AB}"/>
                                            </p:graphic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3">
                                            <p:graphicEl>
                                              <a:dgm id="{4D1AED87-5CBC-4DC2-87D7-44F99461EAC0}"/>
                                            </p:graphicEl>
                                          </p:spTgt>
                                        </p:tgtEl>
                                        <p:attrNameLst>
                                          <p:attrName>style.visibility</p:attrName>
                                        </p:attrNameLst>
                                      </p:cBhvr>
                                      <p:to>
                                        <p:strVal val="visible"/>
                                      </p:to>
                                    </p:set>
                                    <p:animEffect transition="in" filter="wipe(left)">
                                      <p:cBhvr>
                                        <p:cTn id="40" dur="500"/>
                                        <p:tgtEl>
                                          <p:spTgt spid="3">
                                            <p:graphicEl>
                                              <a:dgm id="{4D1AED87-5CBC-4DC2-87D7-44F99461EAC0}"/>
                                            </p:graphicEl>
                                          </p:spTgt>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3">
                                            <p:graphicEl>
                                              <a:dgm id="{AB6034BF-4A9F-417B-90E3-C66DCD025E15}"/>
                                            </p:graphicEl>
                                          </p:spTgt>
                                        </p:tgtEl>
                                        <p:attrNameLst>
                                          <p:attrName>style.visibility</p:attrName>
                                        </p:attrNameLst>
                                      </p:cBhvr>
                                      <p:to>
                                        <p:strVal val="visible"/>
                                      </p:to>
                                    </p:set>
                                    <p:animEffect transition="in" filter="wipe(left)">
                                      <p:cBhvr>
                                        <p:cTn id="43" dur="500"/>
                                        <p:tgtEl>
                                          <p:spTgt spid="3">
                                            <p:graphicEl>
                                              <a:dgm id="{AB6034BF-4A9F-417B-90E3-C66DCD025E15}"/>
                                            </p:graphicEl>
                                          </p:spTgt>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3">
                                            <p:graphicEl>
                                              <a:dgm id="{D1871822-B11C-4D1A-9B20-FDB01319B011}"/>
                                            </p:graphicEl>
                                          </p:spTgt>
                                        </p:tgtEl>
                                        <p:attrNameLst>
                                          <p:attrName>style.visibility</p:attrName>
                                        </p:attrNameLst>
                                      </p:cBhvr>
                                      <p:to>
                                        <p:strVal val="visible"/>
                                      </p:to>
                                    </p:set>
                                    <p:animEffect transition="in" filter="wipe(left)">
                                      <p:cBhvr>
                                        <p:cTn id="46" dur="500"/>
                                        <p:tgtEl>
                                          <p:spTgt spid="3">
                                            <p:graphicEl>
                                              <a:dgm id="{D1871822-B11C-4D1A-9B20-FDB01319B011}"/>
                                            </p:graphicEl>
                                          </p:spTgt>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3">
                                            <p:graphicEl>
                                              <a:dgm id="{9F70E542-E3BC-4B4B-89B9-AD26E8763814}"/>
                                            </p:graphicEl>
                                          </p:spTgt>
                                        </p:tgtEl>
                                        <p:attrNameLst>
                                          <p:attrName>style.visibility</p:attrName>
                                        </p:attrNameLst>
                                      </p:cBhvr>
                                      <p:to>
                                        <p:strVal val="visible"/>
                                      </p:to>
                                    </p:set>
                                    <p:animEffect transition="in" filter="wipe(left)">
                                      <p:cBhvr>
                                        <p:cTn id="51" dur="500"/>
                                        <p:tgtEl>
                                          <p:spTgt spid="3">
                                            <p:graphicEl>
                                              <a:dgm id="{9F70E542-E3BC-4B4B-89B9-AD26E8763814}"/>
                                            </p:graphicEl>
                                          </p:spTgt>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3">
                                            <p:graphicEl>
                                              <a:dgm id="{DFDAE364-86A4-443A-B5FE-E36EE880E476}"/>
                                            </p:graphicEl>
                                          </p:spTgt>
                                        </p:tgtEl>
                                        <p:attrNameLst>
                                          <p:attrName>style.visibility</p:attrName>
                                        </p:attrNameLst>
                                      </p:cBhvr>
                                      <p:to>
                                        <p:strVal val="visible"/>
                                      </p:to>
                                    </p:set>
                                    <p:animEffect transition="in" filter="wipe(left)">
                                      <p:cBhvr>
                                        <p:cTn id="54" dur="500"/>
                                        <p:tgtEl>
                                          <p:spTgt spid="3">
                                            <p:graphicEl>
                                              <a:dgm id="{DFDAE364-86A4-443A-B5FE-E36EE880E476}"/>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uiExpand="1">
        <p:bldSub>
          <a:bldDgm bld="one"/>
        </p:bldSub>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755576" y="1772816"/>
            <a:ext cx="7488832" cy="1584176"/>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r>
              <a:rPr lang="zh-CN" altLang="en-US" sz="2000" b="1" dirty="0" smtClean="0"/>
              <a:t>团队要求：</a:t>
            </a:r>
            <a:r>
              <a:rPr lang="zh-CN" altLang="en-US" dirty="0" smtClean="0"/>
              <a:t>每</a:t>
            </a:r>
            <a:r>
              <a:rPr lang="zh-CN" altLang="en-US" dirty="0"/>
              <a:t>支团队由必须由</a:t>
            </a:r>
            <a:r>
              <a:rPr lang="en-US" altLang="zh-CN" dirty="0"/>
              <a:t>1</a:t>
            </a:r>
            <a:r>
              <a:rPr lang="zh-CN" altLang="en-US" dirty="0"/>
              <a:t>名专业教师（可由指导教师加兼任）或团干部、辅导员担任领队，领队原则上要全程参与团队的实践活动。</a:t>
            </a:r>
          </a:p>
          <a:p>
            <a:r>
              <a:rPr lang="zh-CN" altLang="en-US" dirty="0"/>
              <a:t>每支团队人数一般为</a:t>
            </a:r>
            <a:r>
              <a:rPr lang="en-US" altLang="zh-CN" dirty="0"/>
              <a:t>5-10</a:t>
            </a:r>
            <a:r>
              <a:rPr lang="zh-CN" altLang="en-US" dirty="0"/>
              <a:t>人（不含指导教师、领队），活动开展时间（不含来回路途时间）不应低于一周。其中以岗位体验为主题的团队实际体验时间不应少于两周，团队成员不应少于</a:t>
            </a:r>
            <a:r>
              <a:rPr lang="en-US" altLang="zh-CN" dirty="0"/>
              <a:t>20</a:t>
            </a:r>
            <a:r>
              <a:rPr lang="zh-CN" altLang="en-US" dirty="0"/>
              <a:t>人</a:t>
            </a:r>
            <a:r>
              <a:rPr lang="zh-CN" altLang="en-US" dirty="0" smtClean="0"/>
              <a:t>。</a:t>
            </a:r>
            <a:endParaRPr lang="en-US" altLang="zh-CN" dirty="0" smtClean="0"/>
          </a:p>
        </p:txBody>
      </p:sp>
      <p:sp>
        <p:nvSpPr>
          <p:cNvPr id="4" name="圆角矩形 3"/>
          <p:cNvSpPr/>
          <p:nvPr/>
        </p:nvSpPr>
        <p:spPr>
          <a:xfrm>
            <a:off x="749884" y="4293096"/>
            <a:ext cx="7488832" cy="180019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zh-CN" altLang="zh-CN" sz="2000" b="1" dirty="0"/>
              <a:t>团队名称要求</a:t>
            </a:r>
            <a:r>
              <a:rPr lang="zh-CN" altLang="zh-CN" sz="2000" dirty="0" smtClean="0"/>
              <a:t>：</a:t>
            </a:r>
            <a:r>
              <a:rPr lang="zh-CN" altLang="zh-CN" dirty="0" smtClean="0"/>
              <a:t>校</a:t>
            </a:r>
            <a:r>
              <a:rPr lang="zh-CN" altLang="zh-CN" dirty="0"/>
              <a:t>级立项团队全称以“山东大学”引领团队名称；如院级立项团队以“山东大学</a:t>
            </a:r>
            <a:r>
              <a:rPr lang="en-US" altLang="zh-CN" dirty="0"/>
              <a:t>+</a:t>
            </a:r>
            <a:r>
              <a:rPr lang="zh-CN" altLang="zh-CN" dirty="0"/>
              <a:t>学院名称 ”引领团队名称；校级学生组织、学生社团组织的团队</a:t>
            </a:r>
            <a:r>
              <a:rPr lang="zh-CN" altLang="zh-CN" dirty="0" smtClean="0"/>
              <a:t>，以</a:t>
            </a:r>
            <a:r>
              <a:rPr lang="zh-CN" altLang="zh-CN" dirty="0"/>
              <a:t>“山东大学</a:t>
            </a:r>
            <a:r>
              <a:rPr lang="en-US" altLang="zh-CN" dirty="0"/>
              <a:t>+</a:t>
            </a:r>
            <a:r>
              <a:rPr lang="zh-CN" altLang="zh-CN" dirty="0"/>
              <a:t>学生组织名称”引领团队名称。跨学院组队团队以队长所在学院为</a:t>
            </a:r>
            <a:r>
              <a:rPr lang="zh-CN" altLang="zh-CN" dirty="0" smtClean="0"/>
              <a:t>准</a:t>
            </a:r>
            <a:r>
              <a:rPr lang="zh-CN" altLang="en-US" dirty="0"/>
              <a:t>；</a:t>
            </a:r>
            <a:r>
              <a:rPr lang="zh-CN" altLang="zh-CN" dirty="0" smtClean="0"/>
              <a:t>注明</a:t>
            </a:r>
            <a:r>
              <a:rPr lang="zh-CN" altLang="zh-CN" dirty="0"/>
              <a:t>团队要前往实践的具体</a:t>
            </a:r>
            <a:r>
              <a:rPr lang="zh-CN" altLang="zh-CN" dirty="0" smtClean="0"/>
              <a:t>地区</a:t>
            </a:r>
            <a:r>
              <a:rPr lang="zh-CN" altLang="en-US" dirty="0" smtClean="0"/>
              <a:t>；</a:t>
            </a:r>
            <a:r>
              <a:rPr lang="zh-CN" altLang="zh-CN" dirty="0" smtClean="0"/>
              <a:t>写</a:t>
            </a:r>
            <a:r>
              <a:rPr lang="zh-CN" altLang="zh-CN" dirty="0"/>
              <a:t>明团队实践内容或实践</a:t>
            </a:r>
            <a:r>
              <a:rPr lang="zh-CN" altLang="zh-CN" dirty="0" smtClean="0"/>
              <a:t>主题</a:t>
            </a:r>
            <a:r>
              <a:rPr lang="zh-CN" altLang="en-US" dirty="0" smtClean="0"/>
              <a:t>，</a:t>
            </a:r>
            <a:r>
              <a:rPr lang="zh-CN" altLang="zh-CN" b="1" dirty="0" smtClean="0"/>
              <a:t>各</a:t>
            </a:r>
            <a:r>
              <a:rPr lang="zh-CN" altLang="zh-CN" b="1" dirty="0"/>
              <a:t>实践团队只能围绕</a:t>
            </a:r>
            <a:r>
              <a:rPr lang="en-US" altLang="zh-CN" b="1" dirty="0"/>
              <a:t>1</a:t>
            </a:r>
            <a:r>
              <a:rPr lang="zh-CN" altLang="zh-CN" b="1" dirty="0"/>
              <a:t>个主题开展活动。</a:t>
            </a:r>
            <a:endParaRPr lang="zh-CN" altLang="zh-CN" dirty="0"/>
          </a:p>
          <a:p>
            <a:r>
              <a:rPr lang="en-US" altLang="zh-CN" dirty="0" smtClean="0"/>
              <a:t>           </a:t>
            </a:r>
            <a:r>
              <a:rPr lang="zh-CN" altLang="zh-CN" dirty="0" smtClean="0"/>
              <a:t>举例</a:t>
            </a:r>
            <a:r>
              <a:rPr lang="zh-CN" altLang="zh-CN" dirty="0"/>
              <a:t>：山东大学“新知青”赴临沂支农支教实践</a:t>
            </a:r>
            <a:r>
              <a:rPr lang="zh-CN" altLang="zh-CN" dirty="0" smtClean="0"/>
              <a:t>团</a:t>
            </a:r>
            <a:endParaRPr lang="zh-CN" altLang="zh-CN" dirty="0"/>
          </a:p>
        </p:txBody>
      </p:sp>
      <p:grpSp>
        <p:nvGrpSpPr>
          <p:cNvPr id="6" name="组合 5"/>
          <p:cNvGrpSpPr/>
          <p:nvPr/>
        </p:nvGrpSpPr>
        <p:grpSpPr>
          <a:xfrm>
            <a:off x="251520" y="0"/>
            <a:ext cx="8892480" cy="1068512"/>
            <a:chOff x="251520" y="0"/>
            <a:chExt cx="8892480" cy="1068512"/>
          </a:xfrm>
        </p:grpSpPr>
        <p:graphicFrame>
          <p:nvGraphicFramePr>
            <p:cNvPr id="7" name="图示 6"/>
            <p:cNvGraphicFramePr/>
            <p:nvPr>
              <p:extLst>
                <p:ext uri="{D42A27DB-BD31-4B8C-83A1-F6EECF244321}">
                  <p14:modId xmlns:p14="http://schemas.microsoft.com/office/powerpoint/2010/main" val="1694799705"/>
                </p:ext>
              </p:extLst>
            </p:nvPr>
          </p:nvGraphicFramePr>
          <p:xfrm>
            <a:off x="251520" y="332656"/>
            <a:ext cx="4848200" cy="7358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圆角矩形 7"/>
            <p:cNvSpPr/>
            <p:nvPr/>
          </p:nvSpPr>
          <p:spPr>
            <a:xfrm>
              <a:off x="5724128" y="0"/>
              <a:ext cx="3419872" cy="544004"/>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b="1" dirty="0" smtClean="0">
                  <a:effectLst>
                    <a:outerShdw blurRad="38100" dist="38100" dir="2700000" algn="tl">
                      <a:srgbClr val="000000">
                        <a:alpha val="43137"/>
                      </a:srgbClr>
                    </a:outerShdw>
                  </a:effectLst>
                  <a:latin typeface="黑体" pitchFamily="49" charset="-122"/>
                  <a:ea typeface="黑体" pitchFamily="49" charset="-122"/>
                </a:rPr>
                <a:t>第二节 社会实践的选题与策划</a:t>
              </a:r>
              <a:endParaRPr lang="zh-CN" altLang="en-US" b="1" dirty="0">
                <a:effectLst>
                  <a:outerShdw blurRad="38100" dist="38100" dir="2700000" algn="tl">
                    <a:srgbClr val="000000">
                      <a:alpha val="43137"/>
                    </a:srgbClr>
                  </a:outerShdw>
                </a:effectLst>
                <a:latin typeface="黑体" pitchFamily="49" charset="-122"/>
                <a:ea typeface="黑体" pitchFamily="49" charset="-122"/>
              </a:endParaRPr>
            </a:p>
          </p:txBody>
        </p:sp>
      </p:grpSp>
      <p:sp>
        <p:nvSpPr>
          <p:cNvPr id="2" name="TextBox 1"/>
          <p:cNvSpPr txBox="1"/>
          <p:nvPr/>
        </p:nvSpPr>
        <p:spPr>
          <a:xfrm>
            <a:off x="279603" y="1268760"/>
            <a:ext cx="8584794" cy="461665"/>
          </a:xfrm>
          <a:prstGeom prst="rect">
            <a:avLst/>
          </a:prstGeom>
          <a:noFill/>
        </p:spPr>
        <p:txBody>
          <a:bodyPr wrap="square" rtlCol="0">
            <a:spAutoFit/>
          </a:bodyPr>
          <a:lstStyle/>
          <a:p>
            <a:pPr algn="ctr"/>
            <a:r>
              <a:rPr lang="zh-CN" altLang="en-US" sz="2400" b="1" dirty="0" smtClean="0">
                <a:solidFill>
                  <a:srgbClr val="FF0000"/>
                </a:solidFill>
                <a:effectLst>
                  <a:outerShdw blurRad="38100" dist="38100" dir="2700000" algn="tl">
                    <a:srgbClr val="000000">
                      <a:alpha val="43137"/>
                    </a:srgbClr>
                  </a:outerShdw>
                </a:effectLst>
              </a:rPr>
              <a:t>团队实践是大学生社会实践的主要形式，团队组建有以下要求</a:t>
            </a:r>
            <a:endParaRPr lang="zh-CN" altLang="en-US" sz="2400" b="1" dirty="0">
              <a:solidFill>
                <a:srgbClr val="FF0000"/>
              </a:solidFill>
              <a:effectLst>
                <a:outerShdw blurRad="38100" dist="38100" dir="2700000" algn="tl">
                  <a:srgbClr val="000000">
                    <a:alpha val="43137"/>
                  </a:srgbClr>
                </a:outerShdw>
              </a:effectLst>
            </a:endParaRPr>
          </a:p>
        </p:txBody>
      </p:sp>
      <p:sp>
        <p:nvSpPr>
          <p:cNvPr id="9" name="圆角矩形 8"/>
          <p:cNvSpPr/>
          <p:nvPr/>
        </p:nvSpPr>
        <p:spPr>
          <a:xfrm>
            <a:off x="749884" y="3356992"/>
            <a:ext cx="7488832" cy="936104"/>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r>
              <a:rPr lang="zh-CN" altLang="en-US" sz="2000" b="1" dirty="0" smtClean="0"/>
              <a:t>团队成员要求：</a:t>
            </a:r>
            <a:r>
              <a:rPr lang="zh-CN" altLang="en-US" sz="2000" dirty="0" smtClean="0"/>
              <a:t>团队成员可以是本学院、本专业学生，也可以是跨学院、跨年级学生</a:t>
            </a:r>
            <a:r>
              <a:rPr lang="zh-CN" altLang="en-US" sz="2000" dirty="0"/>
              <a:t>。</a:t>
            </a:r>
            <a:r>
              <a:rPr lang="zh-CN" altLang="en-US" sz="2000" dirty="0" smtClean="0"/>
              <a:t>鼓励具有不同专业背景的学生组队；鼓励研究生、博士生组队。</a:t>
            </a:r>
            <a:endParaRPr lang="en-US" altLang="zh-CN" dirty="0" smtClean="0"/>
          </a:p>
        </p:txBody>
      </p:sp>
    </p:spTree>
    <p:extLst>
      <p:ext uri="{BB962C8B-B14F-4D97-AF65-F5344CB8AC3E}">
        <p14:creationId xmlns:p14="http://schemas.microsoft.com/office/powerpoint/2010/main" val="1080072887"/>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1520" y="0"/>
            <a:ext cx="8892480" cy="1068512"/>
            <a:chOff x="251520" y="0"/>
            <a:chExt cx="8892480" cy="1068512"/>
          </a:xfrm>
        </p:grpSpPr>
        <p:graphicFrame>
          <p:nvGraphicFramePr>
            <p:cNvPr id="8" name="图示 7"/>
            <p:cNvGraphicFramePr/>
            <p:nvPr>
              <p:extLst>
                <p:ext uri="{D42A27DB-BD31-4B8C-83A1-F6EECF244321}">
                  <p14:modId xmlns:p14="http://schemas.microsoft.com/office/powerpoint/2010/main" val="1694799705"/>
                </p:ext>
              </p:extLst>
            </p:nvPr>
          </p:nvGraphicFramePr>
          <p:xfrm>
            <a:off x="251520" y="332656"/>
            <a:ext cx="4848200" cy="7358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圆角矩形 8"/>
            <p:cNvSpPr/>
            <p:nvPr/>
          </p:nvSpPr>
          <p:spPr>
            <a:xfrm>
              <a:off x="5724128" y="0"/>
              <a:ext cx="3419872" cy="544004"/>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b="1" dirty="0" smtClean="0">
                  <a:effectLst>
                    <a:outerShdw blurRad="38100" dist="38100" dir="2700000" algn="tl">
                      <a:srgbClr val="000000">
                        <a:alpha val="43137"/>
                      </a:srgbClr>
                    </a:outerShdw>
                  </a:effectLst>
                  <a:latin typeface="黑体" pitchFamily="49" charset="-122"/>
                  <a:ea typeface="黑体" pitchFamily="49" charset="-122"/>
                </a:rPr>
                <a:t>第二节 社会实践的选题与策划</a:t>
              </a:r>
              <a:endParaRPr lang="zh-CN" altLang="en-US" b="1" dirty="0">
                <a:effectLst>
                  <a:outerShdw blurRad="38100" dist="38100" dir="2700000" algn="tl">
                    <a:srgbClr val="000000">
                      <a:alpha val="43137"/>
                    </a:srgbClr>
                  </a:outerShdw>
                </a:effectLst>
                <a:latin typeface="黑体" pitchFamily="49" charset="-122"/>
                <a:ea typeface="黑体" pitchFamily="49" charset="-122"/>
              </a:endParaRPr>
            </a:p>
          </p:txBody>
        </p:sp>
      </p:grpSp>
      <p:sp>
        <p:nvSpPr>
          <p:cNvPr id="2" name="矩形 1"/>
          <p:cNvSpPr/>
          <p:nvPr/>
        </p:nvSpPr>
        <p:spPr>
          <a:xfrm>
            <a:off x="971600" y="1340768"/>
            <a:ext cx="6897067" cy="2000548"/>
          </a:xfrm>
          <a:prstGeom prst="rect">
            <a:avLst/>
          </a:prstGeom>
        </p:spPr>
        <p:txBody>
          <a:bodyPr wrap="square">
            <a:spAutoFit/>
          </a:bodyPr>
          <a:lstStyle/>
          <a:p>
            <a:pPr lvl="0"/>
            <a:r>
              <a:rPr lang="zh-CN" altLang="en-US" sz="2400" b="1" dirty="0">
                <a:solidFill>
                  <a:prstClr val="black"/>
                </a:solidFill>
              </a:rPr>
              <a:t>选择和联系实践地的原则</a:t>
            </a:r>
            <a:r>
              <a:rPr lang="zh-CN" altLang="en-US" sz="2400" b="1" dirty="0" smtClean="0">
                <a:solidFill>
                  <a:prstClr val="black"/>
                </a:solidFill>
              </a:rPr>
              <a:t>：</a:t>
            </a:r>
            <a:endParaRPr lang="en-US" altLang="zh-CN" sz="2400" b="1" dirty="0" smtClean="0">
              <a:solidFill>
                <a:prstClr val="black"/>
              </a:solidFill>
            </a:endParaRPr>
          </a:p>
          <a:p>
            <a:pPr lvl="0"/>
            <a:endParaRPr lang="en-US" altLang="zh-CN" sz="2000" dirty="0">
              <a:solidFill>
                <a:prstClr val="black"/>
              </a:solidFill>
            </a:endParaRPr>
          </a:p>
          <a:p>
            <a:pPr lvl="0"/>
            <a:r>
              <a:rPr lang="en-US" altLang="zh-CN" sz="2000" dirty="0">
                <a:solidFill>
                  <a:prstClr val="black"/>
                </a:solidFill>
              </a:rPr>
              <a:t>1.</a:t>
            </a:r>
            <a:r>
              <a:rPr lang="zh-CN" altLang="en-US" sz="2000" dirty="0">
                <a:solidFill>
                  <a:prstClr val="black"/>
                </a:solidFill>
              </a:rPr>
              <a:t>实践地一般提前联系有助于更好</a:t>
            </a:r>
            <a:r>
              <a:rPr lang="zh-CN" altLang="en-US" sz="2000" dirty="0" smtClean="0">
                <a:solidFill>
                  <a:prstClr val="black"/>
                </a:solidFill>
              </a:rPr>
              <a:t>准备</a:t>
            </a:r>
            <a:endParaRPr lang="en-US" altLang="zh-CN" sz="2000" dirty="0" smtClean="0">
              <a:solidFill>
                <a:prstClr val="black"/>
              </a:solidFill>
            </a:endParaRPr>
          </a:p>
          <a:p>
            <a:pPr lvl="0"/>
            <a:r>
              <a:rPr lang="en-US" altLang="zh-CN" sz="2000" dirty="0" smtClean="0">
                <a:solidFill>
                  <a:prstClr val="black"/>
                </a:solidFill>
              </a:rPr>
              <a:t>2</a:t>
            </a:r>
            <a:r>
              <a:rPr lang="en-US" altLang="zh-CN" sz="2000" dirty="0">
                <a:solidFill>
                  <a:prstClr val="black"/>
                </a:solidFill>
              </a:rPr>
              <a:t>.</a:t>
            </a:r>
            <a:r>
              <a:rPr lang="zh-CN" altLang="en-US" sz="2000" dirty="0">
                <a:solidFill>
                  <a:prstClr val="black"/>
                </a:solidFill>
              </a:rPr>
              <a:t>实践地应与选题方向紧密结合，侧重便利、就近的</a:t>
            </a:r>
            <a:r>
              <a:rPr lang="zh-CN" altLang="en-US" sz="2000" dirty="0" smtClean="0">
                <a:solidFill>
                  <a:prstClr val="black"/>
                </a:solidFill>
              </a:rPr>
              <a:t>条件</a:t>
            </a:r>
            <a:endParaRPr lang="en-US" altLang="zh-CN" sz="2000" dirty="0" smtClean="0">
              <a:solidFill>
                <a:prstClr val="black"/>
              </a:solidFill>
            </a:endParaRPr>
          </a:p>
          <a:p>
            <a:pPr lvl="0"/>
            <a:r>
              <a:rPr lang="en-US" altLang="zh-CN" sz="2000" dirty="0" smtClean="0">
                <a:solidFill>
                  <a:prstClr val="black"/>
                </a:solidFill>
              </a:rPr>
              <a:t>3</a:t>
            </a:r>
            <a:r>
              <a:rPr lang="en-US" altLang="zh-CN" sz="2000" dirty="0">
                <a:solidFill>
                  <a:prstClr val="black"/>
                </a:solidFill>
              </a:rPr>
              <a:t>.</a:t>
            </a:r>
            <a:r>
              <a:rPr lang="zh-CN" altLang="en-US" sz="2000" dirty="0">
                <a:solidFill>
                  <a:prstClr val="black"/>
                </a:solidFill>
              </a:rPr>
              <a:t>务必保证实践地的</a:t>
            </a:r>
            <a:r>
              <a:rPr lang="zh-CN" altLang="en-US" sz="2000" dirty="0" smtClean="0">
                <a:solidFill>
                  <a:prstClr val="black"/>
                </a:solidFill>
              </a:rPr>
              <a:t>安全</a:t>
            </a:r>
            <a:endParaRPr lang="en-US" altLang="zh-CN" sz="2000" dirty="0">
              <a:solidFill>
                <a:prstClr val="black"/>
              </a:solidFill>
            </a:endParaRPr>
          </a:p>
          <a:p>
            <a:pPr lvl="0"/>
            <a:r>
              <a:rPr lang="en-US" altLang="zh-CN" sz="2000" dirty="0">
                <a:solidFill>
                  <a:prstClr val="black"/>
                </a:solidFill>
              </a:rPr>
              <a:t>4.</a:t>
            </a:r>
            <a:r>
              <a:rPr lang="zh-CN" altLang="en-US" sz="2000" dirty="0">
                <a:solidFill>
                  <a:prstClr val="black"/>
                </a:solidFill>
              </a:rPr>
              <a:t>要体检联系实践地，但也要做好调整的</a:t>
            </a:r>
            <a:r>
              <a:rPr lang="zh-CN" altLang="en-US" sz="2000" dirty="0" smtClean="0">
                <a:solidFill>
                  <a:prstClr val="black"/>
                </a:solidFill>
              </a:rPr>
              <a:t>准备</a:t>
            </a:r>
            <a:endParaRPr lang="en-US" altLang="zh-CN" sz="2000" dirty="0" smtClean="0">
              <a:solidFill>
                <a:prstClr val="black"/>
              </a:solidFill>
            </a:endParaRPr>
          </a:p>
        </p:txBody>
      </p:sp>
      <p:pic>
        <p:nvPicPr>
          <p:cNvPr id="13"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47664" y="3573016"/>
            <a:ext cx="5040560" cy="2710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16930622"/>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1520" y="0"/>
            <a:ext cx="8892480" cy="1068512"/>
            <a:chOff x="251520" y="0"/>
            <a:chExt cx="8892480" cy="1068512"/>
          </a:xfrm>
        </p:grpSpPr>
        <p:graphicFrame>
          <p:nvGraphicFramePr>
            <p:cNvPr id="8" name="图示 7"/>
            <p:cNvGraphicFramePr/>
            <p:nvPr>
              <p:extLst>
                <p:ext uri="{D42A27DB-BD31-4B8C-83A1-F6EECF244321}">
                  <p14:modId xmlns:p14="http://schemas.microsoft.com/office/powerpoint/2010/main" val="42215992"/>
                </p:ext>
              </p:extLst>
            </p:nvPr>
          </p:nvGraphicFramePr>
          <p:xfrm>
            <a:off x="251520" y="332656"/>
            <a:ext cx="4848200" cy="7358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圆角矩形 8"/>
            <p:cNvSpPr/>
            <p:nvPr/>
          </p:nvSpPr>
          <p:spPr>
            <a:xfrm>
              <a:off x="5724128" y="0"/>
              <a:ext cx="3419872" cy="544004"/>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b="1" dirty="0" smtClean="0">
                  <a:solidFill>
                    <a:prstClr val="white"/>
                  </a:solidFill>
                  <a:effectLst>
                    <a:outerShdw blurRad="38100" dist="38100" dir="2700000" algn="tl">
                      <a:srgbClr val="000000">
                        <a:alpha val="43137"/>
                      </a:srgbClr>
                    </a:outerShdw>
                  </a:effectLst>
                  <a:latin typeface="黑体" pitchFamily="49" charset="-122"/>
                  <a:ea typeface="黑体" pitchFamily="49" charset="-122"/>
                </a:rPr>
                <a:t>第二节 社会实践的选题与策划</a:t>
              </a:r>
              <a:endParaRPr lang="zh-CN" altLang="en-US" b="1" dirty="0">
                <a:solidFill>
                  <a:prstClr val="white"/>
                </a:solidFill>
                <a:effectLst>
                  <a:outerShdw blurRad="38100" dist="38100" dir="2700000" algn="tl">
                    <a:srgbClr val="000000">
                      <a:alpha val="43137"/>
                    </a:srgbClr>
                  </a:outerShdw>
                </a:effectLst>
                <a:latin typeface="黑体" pitchFamily="49" charset="-122"/>
                <a:ea typeface="黑体" pitchFamily="49" charset="-122"/>
              </a:endParaRPr>
            </a:p>
          </p:txBody>
        </p:sp>
      </p:grpSp>
      <p:sp>
        <p:nvSpPr>
          <p:cNvPr id="3" name="矩形 2"/>
          <p:cNvSpPr/>
          <p:nvPr/>
        </p:nvSpPr>
        <p:spPr>
          <a:xfrm>
            <a:off x="827584" y="2128650"/>
            <a:ext cx="5797351" cy="2985433"/>
          </a:xfrm>
          <a:prstGeom prst="rect">
            <a:avLst/>
          </a:prstGeom>
        </p:spPr>
        <p:txBody>
          <a:bodyPr wrap="square">
            <a:spAutoFit/>
          </a:bodyPr>
          <a:lstStyle/>
          <a:p>
            <a:pPr lvl="0"/>
            <a:r>
              <a:rPr lang="zh-CN" altLang="en-US" sz="2400" b="1" dirty="0">
                <a:solidFill>
                  <a:prstClr val="black"/>
                </a:solidFill>
              </a:rPr>
              <a:t>联系邀请指导教师的要点提示</a:t>
            </a:r>
            <a:r>
              <a:rPr lang="zh-CN" altLang="zh-CN" sz="2400" b="1" dirty="0" smtClean="0">
                <a:solidFill>
                  <a:prstClr val="black"/>
                </a:solidFill>
              </a:rPr>
              <a:t>：</a:t>
            </a:r>
            <a:endParaRPr lang="en-US" altLang="zh-CN" sz="2400" b="1" dirty="0" smtClean="0">
              <a:solidFill>
                <a:prstClr val="black"/>
              </a:solidFill>
            </a:endParaRPr>
          </a:p>
          <a:p>
            <a:pPr lvl="0"/>
            <a:endParaRPr lang="en-US" altLang="zh-CN" sz="2400" b="1" dirty="0">
              <a:solidFill>
                <a:prstClr val="black"/>
              </a:solidFill>
            </a:endParaRPr>
          </a:p>
          <a:p>
            <a:pPr lvl="0"/>
            <a:r>
              <a:rPr lang="en-US" altLang="zh-CN" sz="2000" dirty="0">
                <a:solidFill>
                  <a:prstClr val="black"/>
                </a:solidFill>
              </a:rPr>
              <a:t>1.</a:t>
            </a:r>
            <a:r>
              <a:rPr lang="zh-CN" altLang="en-US" sz="2000" dirty="0">
                <a:solidFill>
                  <a:prstClr val="black"/>
                </a:solidFill>
              </a:rPr>
              <a:t>遵循权责明确、双方自愿、理解互信的原则邀请指导</a:t>
            </a:r>
            <a:r>
              <a:rPr lang="zh-CN" altLang="en-US" sz="2000" dirty="0" smtClean="0">
                <a:solidFill>
                  <a:prstClr val="black"/>
                </a:solidFill>
              </a:rPr>
              <a:t>教师</a:t>
            </a:r>
            <a:endParaRPr lang="en-US" altLang="zh-CN" sz="2000" dirty="0" smtClean="0">
              <a:solidFill>
                <a:prstClr val="black"/>
              </a:solidFill>
            </a:endParaRPr>
          </a:p>
          <a:p>
            <a:pPr lvl="0"/>
            <a:endParaRPr lang="en-US" altLang="zh-CN" sz="2000" dirty="0">
              <a:solidFill>
                <a:prstClr val="black"/>
              </a:solidFill>
            </a:endParaRPr>
          </a:p>
          <a:p>
            <a:pPr lvl="0"/>
            <a:r>
              <a:rPr lang="en-US" altLang="zh-CN" sz="2000" dirty="0">
                <a:solidFill>
                  <a:prstClr val="black"/>
                </a:solidFill>
              </a:rPr>
              <a:t>2.</a:t>
            </a:r>
            <a:r>
              <a:rPr lang="zh-CN" altLang="en-US" sz="2000" dirty="0">
                <a:solidFill>
                  <a:prstClr val="black"/>
                </a:solidFill>
              </a:rPr>
              <a:t>指导教师应与实践选题方向有一定的</a:t>
            </a:r>
            <a:r>
              <a:rPr lang="zh-CN" altLang="en-US" sz="2000" dirty="0" smtClean="0">
                <a:solidFill>
                  <a:prstClr val="black"/>
                </a:solidFill>
              </a:rPr>
              <a:t>相关性</a:t>
            </a:r>
            <a:endParaRPr lang="en-US" altLang="zh-CN" sz="2000" dirty="0" smtClean="0">
              <a:solidFill>
                <a:prstClr val="black"/>
              </a:solidFill>
            </a:endParaRPr>
          </a:p>
          <a:p>
            <a:pPr lvl="0"/>
            <a:endParaRPr lang="en-US" altLang="zh-CN" sz="2000" dirty="0">
              <a:solidFill>
                <a:prstClr val="black"/>
              </a:solidFill>
            </a:endParaRPr>
          </a:p>
          <a:p>
            <a:pPr lvl="0"/>
            <a:r>
              <a:rPr lang="en-US" altLang="zh-CN" sz="2000" dirty="0">
                <a:solidFill>
                  <a:prstClr val="black"/>
                </a:solidFill>
              </a:rPr>
              <a:t>3.</a:t>
            </a:r>
            <a:r>
              <a:rPr lang="zh-CN" altLang="en-US" sz="2000" dirty="0">
                <a:solidFill>
                  <a:prstClr val="black"/>
                </a:solidFill>
              </a:rPr>
              <a:t>可以联系的老师包括思想政治理论课教师、专业课教师、党政干部、学生辅导员等</a:t>
            </a:r>
            <a:endParaRPr lang="zh-CN" altLang="zh-CN" sz="2000" dirty="0">
              <a:solidFill>
                <a:prstClr val="black"/>
              </a:solidFill>
            </a:endParaRPr>
          </a:p>
        </p:txBody>
      </p:sp>
    </p:spTree>
    <p:extLst>
      <p:ext uri="{BB962C8B-B14F-4D97-AF65-F5344CB8AC3E}">
        <p14:creationId xmlns:p14="http://schemas.microsoft.com/office/powerpoint/2010/main" val="1411472779"/>
      </p:ext>
    </p:extLst>
  </p:cSld>
  <p:clrMapOvr>
    <a:masterClrMapping/>
  </p:clrMapOvr>
  <p:transition spd="slow">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971600" y="1700808"/>
            <a:ext cx="6768752" cy="648072"/>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en-US" sz="2400" b="1" dirty="0" smtClean="0"/>
              <a:t>立项申请书的撰写</a:t>
            </a:r>
            <a:endParaRPr lang="zh-CN" altLang="en-US" sz="2400" b="1" dirty="0"/>
          </a:p>
        </p:txBody>
      </p:sp>
      <p:sp>
        <p:nvSpPr>
          <p:cNvPr id="4" name="圆角矩形 3"/>
          <p:cNvSpPr/>
          <p:nvPr/>
        </p:nvSpPr>
        <p:spPr>
          <a:xfrm>
            <a:off x="1115616" y="2665795"/>
            <a:ext cx="2088232" cy="2592288"/>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b="1" dirty="0" smtClean="0"/>
              <a:t>团队基本情况</a:t>
            </a:r>
            <a:endParaRPr lang="en-US" altLang="zh-CN" b="1" dirty="0" smtClean="0"/>
          </a:p>
          <a:p>
            <a:pPr algn="ctr"/>
            <a:r>
              <a:rPr lang="zh-CN" altLang="en-US" dirty="0"/>
              <a:t>团队</a:t>
            </a:r>
            <a:r>
              <a:rPr lang="zh-CN" altLang="en-US" dirty="0" smtClean="0"/>
              <a:t>名称</a:t>
            </a:r>
            <a:endParaRPr lang="en-US" altLang="zh-CN" dirty="0" smtClean="0"/>
          </a:p>
          <a:p>
            <a:pPr algn="ctr"/>
            <a:r>
              <a:rPr lang="zh-CN" altLang="en-US" dirty="0"/>
              <a:t>实践</a:t>
            </a:r>
            <a:r>
              <a:rPr lang="zh-CN" altLang="en-US" dirty="0" smtClean="0"/>
              <a:t>内容</a:t>
            </a:r>
            <a:r>
              <a:rPr lang="en-US" altLang="zh-CN" dirty="0" smtClean="0"/>
              <a:t>.</a:t>
            </a:r>
            <a:r>
              <a:rPr lang="zh-CN" altLang="en-US" dirty="0" smtClean="0"/>
              <a:t>主题</a:t>
            </a:r>
            <a:r>
              <a:rPr lang="en-US" altLang="zh-CN" dirty="0" smtClean="0"/>
              <a:t>.</a:t>
            </a:r>
            <a:r>
              <a:rPr lang="zh-CN" altLang="en-US" dirty="0" smtClean="0"/>
              <a:t>类型</a:t>
            </a:r>
            <a:endParaRPr lang="en-US" altLang="zh-CN" dirty="0" smtClean="0"/>
          </a:p>
          <a:p>
            <a:pPr algn="ctr"/>
            <a:r>
              <a:rPr lang="zh-CN" altLang="en-US" dirty="0" smtClean="0"/>
              <a:t>团队成员信息</a:t>
            </a:r>
            <a:endParaRPr lang="en-US" altLang="zh-CN" dirty="0" smtClean="0"/>
          </a:p>
          <a:p>
            <a:pPr algn="ctr"/>
            <a:r>
              <a:rPr lang="zh-CN" altLang="en-US" dirty="0"/>
              <a:t>指导</a:t>
            </a:r>
            <a:r>
              <a:rPr lang="zh-CN" altLang="en-US" dirty="0" smtClean="0"/>
              <a:t>教师信息</a:t>
            </a:r>
            <a:endParaRPr lang="en-US" altLang="zh-CN" dirty="0" smtClean="0"/>
          </a:p>
          <a:p>
            <a:pPr algn="ctr"/>
            <a:r>
              <a:rPr lang="zh-CN" altLang="en-US" dirty="0" smtClean="0"/>
              <a:t>时间地点信息</a:t>
            </a:r>
            <a:endParaRPr lang="en-US" altLang="zh-CN" dirty="0" smtClean="0"/>
          </a:p>
        </p:txBody>
      </p:sp>
      <p:sp>
        <p:nvSpPr>
          <p:cNvPr id="10" name="圆角矩形 9"/>
          <p:cNvSpPr/>
          <p:nvPr/>
        </p:nvSpPr>
        <p:spPr>
          <a:xfrm>
            <a:off x="3365069" y="2651188"/>
            <a:ext cx="2088232" cy="2592288"/>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b="1" dirty="0"/>
              <a:t>项目</a:t>
            </a:r>
            <a:r>
              <a:rPr lang="zh-CN" altLang="en-US" b="1" dirty="0" smtClean="0"/>
              <a:t>内容</a:t>
            </a:r>
            <a:endParaRPr lang="en-US" altLang="zh-CN" b="1" dirty="0" smtClean="0"/>
          </a:p>
          <a:p>
            <a:pPr algn="ctr"/>
            <a:r>
              <a:rPr lang="zh-CN" altLang="en-US" dirty="0"/>
              <a:t>项目</a:t>
            </a:r>
            <a:r>
              <a:rPr lang="zh-CN" altLang="en-US" dirty="0" smtClean="0"/>
              <a:t>来源</a:t>
            </a:r>
            <a:r>
              <a:rPr lang="en-US" altLang="zh-CN" dirty="0" smtClean="0"/>
              <a:t>.</a:t>
            </a:r>
            <a:r>
              <a:rPr lang="zh-CN" altLang="en-US" dirty="0" smtClean="0"/>
              <a:t>背景</a:t>
            </a:r>
            <a:endParaRPr lang="en-US" altLang="zh-CN" dirty="0" smtClean="0"/>
          </a:p>
          <a:p>
            <a:pPr algn="ctr"/>
            <a:r>
              <a:rPr lang="zh-CN" altLang="en-US" dirty="0"/>
              <a:t>项目</a:t>
            </a:r>
            <a:r>
              <a:rPr lang="zh-CN" altLang="en-US" dirty="0" smtClean="0"/>
              <a:t>意义</a:t>
            </a:r>
            <a:endParaRPr lang="en-US" altLang="zh-CN" dirty="0" smtClean="0"/>
          </a:p>
          <a:p>
            <a:pPr algn="ctr"/>
            <a:r>
              <a:rPr lang="zh-CN" altLang="en-US" dirty="0"/>
              <a:t>日程</a:t>
            </a:r>
            <a:r>
              <a:rPr lang="zh-CN" altLang="en-US" dirty="0" smtClean="0"/>
              <a:t>安排</a:t>
            </a:r>
            <a:endParaRPr lang="en-US" altLang="zh-CN" dirty="0" smtClean="0"/>
          </a:p>
          <a:p>
            <a:pPr algn="ctr"/>
            <a:r>
              <a:rPr lang="zh-CN" altLang="en-US" dirty="0"/>
              <a:t>预期</a:t>
            </a:r>
            <a:r>
              <a:rPr lang="zh-CN" altLang="en-US" dirty="0" smtClean="0"/>
              <a:t>成果</a:t>
            </a:r>
            <a:endParaRPr lang="en-US" altLang="zh-CN" dirty="0" smtClean="0"/>
          </a:p>
          <a:p>
            <a:pPr algn="ctr"/>
            <a:r>
              <a:rPr lang="zh-CN" altLang="en-US" dirty="0" smtClean="0"/>
              <a:t>安全预案</a:t>
            </a:r>
            <a:endParaRPr lang="en-US" altLang="zh-CN" dirty="0" smtClean="0"/>
          </a:p>
          <a:p>
            <a:pPr algn="ctr"/>
            <a:r>
              <a:rPr lang="zh-CN" altLang="en-US" dirty="0" smtClean="0"/>
              <a:t>经费预算</a:t>
            </a:r>
            <a:endParaRPr lang="en-US" altLang="zh-CN" dirty="0" smtClean="0"/>
          </a:p>
          <a:p>
            <a:pPr algn="ctr"/>
            <a:endParaRPr lang="zh-CN" altLang="en-US" dirty="0"/>
          </a:p>
        </p:txBody>
      </p:sp>
      <p:sp>
        <p:nvSpPr>
          <p:cNvPr id="11" name="圆角矩形 10"/>
          <p:cNvSpPr/>
          <p:nvPr/>
        </p:nvSpPr>
        <p:spPr>
          <a:xfrm>
            <a:off x="5675690" y="2651188"/>
            <a:ext cx="2088232" cy="2592288"/>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dirty="0" smtClean="0"/>
              <a:t>分析评价</a:t>
            </a:r>
            <a:endParaRPr lang="en-US" altLang="zh-CN" dirty="0" smtClean="0"/>
          </a:p>
          <a:p>
            <a:pPr algn="ctr"/>
            <a:r>
              <a:rPr lang="zh-CN" altLang="en-US" dirty="0" smtClean="0"/>
              <a:t>项目可行性分析</a:t>
            </a:r>
            <a:endParaRPr lang="en-US" altLang="zh-CN" dirty="0" smtClean="0"/>
          </a:p>
          <a:p>
            <a:pPr algn="ctr"/>
            <a:endParaRPr lang="en-US" altLang="zh-CN" dirty="0"/>
          </a:p>
          <a:p>
            <a:pPr algn="ctr"/>
            <a:r>
              <a:rPr lang="zh-CN" altLang="en-US" dirty="0" smtClean="0"/>
              <a:t>指导教师意见</a:t>
            </a:r>
            <a:endParaRPr lang="en-US" altLang="zh-CN" dirty="0" smtClean="0"/>
          </a:p>
          <a:p>
            <a:pPr algn="ctr"/>
            <a:r>
              <a:rPr lang="zh-CN" altLang="en-US" dirty="0" smtClean="0"/>
              <a:t>学院团委意见</a:t>
            </a:r>
            <a:endParaRPr lang="en-US" altLang="zh-CN" dirty="0"/>
          </a:p>
          <a:p>
            <a:pPr algn="ctr"/>
            <a:r>
              <a:rPr lang="zh-CN" altLang="en-US" dirty="0" smtClean="0"/>
              <a:t>学校意见</a:t>
            </a:r>
            <a:endParaRPr lang="en-US" altLang="zh-CN" dirty="0" smtClean="0"/>
          </a:p>
          <a:p>
            <a:pPr algn="ctr"/>
            <a:endParaRPr lang="zh-CN" altLang="en-US" dirty="0"/>
          </a:p>
        </p:txBody>
      </p:sp>
      <p:grpSp>
        <p:nvGrpSpPr>
          <p:cNvPr id="7" name="组合 6"/>
          <p:cNvGrpSpPr/>
          <p:nvPr/>
        </p:nvGrpSpPr>
        <p:grpSpPr>
          <a:xfrm>
            <a:off x="251520" y="0"/>
            <a:ext cx="8892480" cy="1068512"/>
            <a:chOff x="251520" y="0"/>
            <a:chExt cx="8892480" cy="1068512"/>
          </a:xfrm>
        </p:grpSpPr>
        <p:graphicFrame>
          <p:nvGraphicFramePr>
            <p:cNvPr id="8" name="图示 7"/>
            <p:cNvGraphicFramePr/>
            <p:nvPr>
              <p:extLst>
                <p:ext uri="{D42A27DB-BD31-4B8C-83A1-F6EECF244321}">
                  <p14:modId xmlns:p14="http://schemas.microsoft.com/office/powerpoint/2010/main" val="1694799705"/>
                </p:ext>
              </p:extLst>
            </p:nvPr>
          </p:nvGraphicFramePr>
          <p:xfrm>
            <a:off x="251520" y="332656"/>
            <a:ext cx="4848200" cy="7358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圆角矩形 8"/>
            <p:cNvSpPr/>
            <p:nvPr/>
          </p:nvSpPr>
          <p:spPr>
            <a:xfrm>
              <a:off x="5724128" y="0"/>
              <a:ext cx="3419872" cy="544004"/>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b="1" dirty="0" smtClean="0">
                  <a:effectLst>
                    <a:outerShdw blurRad="38100" dist="38100" dir="2700000" algn="tl">
                      <a:srgbClr val="000000">
                        <a:alpha val="43137"/>
                      </a:srgbClr>
                    </a:outerShdw>
                  </a:effectLst>
                  <a:latin typeface="黑体" pitchFamily="49" charset="-122"/>
                  <a:ea typeface="黑体" pitchFamily="49" charset="-122"/>
                </a:rPr>
                <a:t>第二节 社会实践的选题与策划</a:t>
              </a:r>
              <a:endParaRPr lang="zh-CN" altLang="en-US" b="1" dirty="0">
                <a:effectLst>
                  <a:outerShdw blurRad="38100" dist="38100" dir="2700000" algn="tl">
                    <a:srgbClr val="000000">
                      <a:alpha val="43137"/>
                    </a:srgbClr>
                  </a:outerShdw>
                </a:effectLst>
                <a:latin typeface="黑体" pitchFamily="49" charset="-122"/>
                <a:ea typeface="黑体" pitchFamily="49" charset="-122"/>
              </a:endParaRPr>
            </a:p>
          </p:txBody>
        </p:sp>
      </p:grpSp>
    </p:spTree>
    <p:extLst>
      <p:ext uri="{BB962C8B-B14F-4D97-AF65-F5344CB8AC3E}">
        <p14:creationId xmlns:p14="http://schemas.microsoft.com/office/powerpoint/2010/main" val="2458768513"/>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0" grpId="0" animBg="1"/>
      <p:bldP spid="1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E:\小素材\ppt\ppt素材\ppt-from 彭彭\PPT素材\精粹PPT\方形头商务3D立体小人\方形立体小人锐普PPT论坛-017.jpg"/>
          <p:cNvPicPr>
            <a:picLocks noChangeAspect="1" noChangeArrowheads="1"/>
          </p:cNvPicPr>
          <p:nvPr/>
        </p:nvPicPr>
        <p:blipFill rotWithShape="1">
          <a:blip r:embed="rId2">
            <a:extLst>
              <a:ext uri="{28A0092B-C50C-407E-A947-70E740481C1C}">
                <a14:useLocalDpi xmlns:a14="http://schemas.microsoft.com/office/drawing/2010/main" val="0"/>
              </a:ext>
            </a:extLst>
          </a:blip>
          <a:srcRect l="21428" t="13144" r="21964" b="10975"/>
          <a:stretch/>
        </p:blipFill>
        <p:spPr bwMode="auto">
          <a:xfrm>
            <a:off x="35496" y="1660748"/>
            <a:ext cx="4960134" cy="4000500"/>
          </a:xfrm>
          <a:prstGeom prst="rect">
            <a:avLst/>
          </a:prstGeom>
          <a:noFill/>
          <a:extLst>
            <a:ext uri="{909E8E84-426E-40DD-AFC4-6F175D3DCCD1}">
              <a14:hiddenFill xmlns:a14="http://schemas.microsoft.com/office/drawing/2010/main">
                <a:solidFill>
                  <a:srgbClr val="FFFFFF"/>
                </a:solidFill>
              </a14:hiddenFill>
            </a:ext>
          </a:extLst>
        </p:spPr>
      </p:pic>
      <p:sp>
        <p:nvSpPr>
          <p:cNvPr id="2" name="圆角矩形 1"/>
          <p:cNvSpPr/>
          <p:nvPr/>
        </p:nvSpPr>
        <p:spPr>
          <a:xfrm>
            <a:off x="1323973" y="548680"/>
            <a:ext cx="6552728" cy="720080"/>
          </a:xfrm>
          <a:prstGeom prst="roundRect">
            <a:avLst/>
          </a:prstGeom>
          <a:effectLst>
            <a:outerShdw blurRad="50800" dist="38100" dir="2700000" algn="tl" rotWithShape="0">
              <a:prstClr val="black">
                <a:alpha val="40000"/>
              </a:prstClr>
            </a:outerShdw>
            <a:reflection blurRad="6350" stA="52000" endA="300" endPos="35000" dir="5400000" sy="-100000" algn="bl" rotWithShape="0"/>
          </a:effectLst>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3600" b="1" dirty="0">
                <a:solidFill>
                  <a:srgbClr val="002060"/>
                </a:solidFill>
                <a:latin typeface="微软雅黑" pitchFamily="34" charset="-122"/>
                <a:ea typeface="微软雅黑" pitchFamily="34" charset="-122"/>
              </a:rPr>
              <a:t>第三节  社会实践的过程</a:t>
            </a:r>
          </a:p>
        </p:txBody>
      </p:sp>
      <p:grpSp>
        <p:nvGrpSpPr>
          <p:cNvPr id="4" name="组合 3"/>
          <p:cNvGrpSpPr/>
          <p:nvPr/>
        </p:nvGrpSpPr>
        <p:grpSpPr>
          <a:xfrm>
            <a:off x="4857395" y="2060848"/>
            <a:ext cx="3960440" cy="3180386"/>
            <a:chOff x="5220072" y="2204865"/>
            <a:chExt cx="3600400" cy="2736304"/>
          </a:xfrm>
        </p:grpSpPr>
        <p:sp>
          <p:nvSpPr>
            <p:cNvPr id="5" name="圆角矩形 4"/>
            <p:cNvSpPr/>
            <p:nvPr/>
          </p:nvSpPr>
          <p:spPr>
            <a:xfrm>
              <a:off x="5220072" y="2204865"/>
              <a:ext cx="3600400" cy="2736304"/>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r>
                <a:rPr lang="en-US" altLang="zh-CN" sz="2400" b="1" dirty="0">
                  <a:latin typeface="楷体" panose="02010609060101010101" pitchFamily="49" charset="-122"/>
                  <a:ea typeface="楷体" panose="02010609060101010101" pitchFamily="49" charset="-122"/>
                </a:rPr>
                <a:t>1</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社会实践全过程都有哪些主要环节？</a:t>
              </a:r>
              <a:endParaRPr lang="en-US" altLang="zh-CN" sz="2400" b="1" dirty="0" smtClean="0">
                <a:latin typeface="楷体" panose="02010609060101010101" pitchFamily="49" charset="-122"/>
                <a:ea typeface="楷体" panose="02010609060101010101" pitchFamily="49" charset="-122"/>
              </a:endParaRPr>
            </a:p>
            <a:p>
              <a:endParaRPr lang="en-US" altLang="zh-CN" sz="2400" b="1" dirty="0">
                <a:latin typeface="楷体" panose="02010609060101010101" pitchFamily="49" charset="-122"/>
                <a:ea typeface="楷体" panose="02010609060101010101" pitchFamily="49" charset="-122"/>
              </a:endParaRPr>
            </a:p>
            <a:p>
              <a:r>
                <a:rPr lang="en-US" altLang="zh-CN" sz="2400" b="1" dirty="0">
                  <a:latin typeface="楷体" panose="02010609060101010101" pitchFamily="49" charset="-122"/>
                  <a:ea typeface="楷体" panose="02010609060101010101" pitchFamily="49" charset="-122"/>
                </a:rPr>
                <a:t>2</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怎样才算社会实践做得好？</a:t>
              </a:r>
              <a:endParaRPr lang="en-US" altLang="zh-CN" sz="2400" b="1" dirty="0" smtClean="0">
                <a:latin typeface="楷体" panose="02010609060101010101" pitchFamily="49" charset="-122"/>
                <a:ea typeface="楷体" panose="02010609060101010101" pitchFamily="49" charset="-122"/>
              </a:endParaRPr>
            </a:p>
            <a:p>
              <a:endParaRPr lang="en-US" altLang="zh-CN" sz="2000" b="1" dirty="0" smtClean="0">
                <a:latin typeface="仿宋" panose="02010609060101010101" pitchFamily="49" charset="-122"/>
                <a:ea typeface="仿宋" panose="02010609060101010101" pitchFamily="49" charset="-122"/>
              </a:endParaRPr>
            </a:p>
            <a:p>
              <a:pPr algn="ctr"/>
              <a:endParaRPr lang="zh-CN" altLang="en-US" sz="2800" b="1" dirty="0">
                <a:latin typeface="仿宋" panose="02010609060101010101" pitchFamily="49" charset="-122"/>
                <a:ea typeface="仿宋" panose="02010609060101010101" pitchFamily="49" charset="-122"/>
              </a:endParaRPr>
            </a:p>
          </p:txBody>
        </p:sp>
        <p:sp>
          <p:nvSpPr>
            <p:cNvPr id="6" name="矩形 5"/>
            <p:cNvSpPr/>
            <p:nvPr/>
          </p:nvSpPr>
          <p:spPr>
            <a:xfrm>
              <a:off x="5220072" y="4221088"/>
              <a:ext cx="3600400" cy="720081"/>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4000" b="1" dirty="0" smtClean="0">
                  <a:effectLst>
                    <a:outerShdw blurRad="38100" dist="38100" dir="2700000" algn="tl">
                      <a:srgbClr val="000000">
                        <a:alpha val="43137"/>
                      </a:srgbClr>
                    </a:outerShdw>
                  </a:effectLst>
                  <a:latin typeface="微软雅黑" pitchFamily="34" charset="-122"/>
                  <a:ea typeface="微软雅黑" pitchFamily="34" charset="-122"/>
                </a:rPr>
                <a:t>提  问</a:t>
              </a:r>
              <a:endParaRPr lang="zh-CN" altLang="en-US" sz="4000" b="1" dirty="0">
                <a:effectLst>
                  <a:outerShdw blurRad="38100" dist="38100" dir="2700000" algn="tl">
                    <a:srgbClr val="000000">
                      <a:alpha val="43137"/>
                    </a:srgbClr>
                  </a:outerShdw>
                </a:effectLst>
                <a:latin typeface="微软雅黑" pitchFamily="34" charset="-122"/>
                <a:ea typeface="微软雅黑" pitchFamily="34" charset="-122"/>
              </a:endParaRPr>
            </a:p>
          </p:txBody>
        </p:sp>
      </p:grpSp>
    </p:spTree>
    <p:extLst>
      <p:ext uri="{BB962C8B-B14F-4D97-AF65-F5344CB8AC3E}">
        <p14:creationId xmlns:p14="http://schemas.microsoft.com/office/powerpoint/2010/main" val="3376011186"/>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outVertical)">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1" descr="C:\Users\gnj\AppData\Roaming\Tencent\Users\157763484\QQ\WinTemp\RichOle\9}HX(PIAQ1F~O[%@I8Q{M.jpg"/>
          <p:cNvSpPr>
            <a:spLocks noChangeAspect="1" noChangeArrowheads="1"/>
          </p:cNvSpPr>
          <p:nvPr/>
        </p:nvSpPr>
        <p:spPr bwMode="auto">
          <a:xfrm>
            <a:off x="-349959" y="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 name="AutoShape 2" descr="C:\Users\gnj\AppData\Roaming\Tencent\Users\157763484\QQ\WinTemp\RichOle\9}HX(PIAQ1F~O[%@I8Q{M.jpg"/>
          <p:cNvSpPr>
            <a:spLocks noChangeAspect="1" noChangeArrowheads="1"/>
          </p:cNvSpPr>
          <p:nvPr/>
        </p:nvSpPr>
        <p:spPr bwMode="auto">
          <a:xfrm>
            <a:off x="-197559" y="152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aphicFrame>
        <p:nvGraphicFramePr>
          <p:cNvPr id="10" name="图示 9"/>
          <p:cNvGraphicFramePr/>
          <p:nvPr>
            <p:extLst>
              <p:ext uri="{D42A27DB-BD31-4B8C-83A1-F6EECF244321}">
                <p14:modId xmlns:p14="http://schemas.microsoft.com/office/powerpoint/2010/main" val="319446671"/>
              </p:ext>
            </p:extLst>
          </p:nvPr>
        </p:nvGraphicFramePr>
        <p:xfrm>
          <a:off x="1187624" y="2636912"/>
          <a:ext cx="6840760" cy="31683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1" name="图示 10"/>
          <p:cNvGraphicFramePr/>
          <p:nvPr>
            <p:extLst>
              <p:ext uri="{D42A27DB-BD31-4B8C-83A1-F6EECF244321}">
                <p14:modId xmlns:p14="http://schemas.microsoft.com/office/powerpoint/2010/main" val="1344553272"/>
              </p:ext>
            </p:extLst>
          </p:nvPr>
        </p:nvGraphicFramePr>
        <p:xfrm>
          <a:off x="1187624" y="2060848"/>
          <a:ext cx="6678714" cy="129614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pSp>
        <p:nvGrpSpPr>
          <p:cNvPr id="9" name="组合 8"/>
          <p:cNvGrpSpPr/>
          <p:nvPr/>
        </p:nvGrpSpPr>
        <p:grpSpPr>
          <a:xfrm>
            <a:off x="251520" y="0"/>
            <a:ext cx="8892480" cy="1068512"/>
            <a:chOff x="251520" y="0"/>
            <a:chExt cx="8892480" cy="1068512"/>
          </a:xfrm>
        </p:grpSpPr>
        <p:graphicFrame>
          <p:nvGraphicFramePr>
            <p:cNvPr id="12" name="图示 11"/>
            <p:cNvGraphicFramePr/>
            <p:nvPr>
              <p:extLst>
                <p:ext uri="{D42A27DB-BD31-4B8C-83A1-F6EECF244321}">
                  <p14:modId xmlns:p14="http://schemas.microsoft.com/office/powerpoint/2010/main" val="3689376692"/>
                </p:ext>
              </p:extLst>
            </p:nvPr>
          </p:nvGraphicFramePr>
          <p:xfrm>
            <a:off x="251520" y="332656"/>
            <a:ext cx="4848200" cy="735856"/>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13" name="圆角矩形 12"/>
            <p:cNvSpPr/>
            <p:nvPr/>
          </p:nvSpPr>
          <p:spPr>
            <a:xfrm>
              <a:off x="5724128" y="0"/>
              <a:ext cx="3419872" cy="54400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b="1" dirty="0" smtClean="0">
                  <a:effectLst>
                    <a:outerShdw blurRad="38100" dist="38100" dir="2700000" algn="tl">
                      <a:srgbClr val="000000">
                        <a:alpha val="43137"/>
                      </a:srgbClr>
                    </a:outerShdw>
                  </a:effectLst>
                  <a:latin typeface="黑体" pitchFamily="49" charset="-122"/>
                  <a:ea typeface="黑体" pitchFamily="49" charset="-122"/>
                </a:rPr>
                <a:t>第三节 社会实践的过程</a:t>
              </a:r>
              <a:endParaRPr lang="zh-CN" altLang="en-US" b="1" dirty="0">
                <a:effectLst>
                  <a:outerShdw blurRad="38100" dist="38100" dir="2700000" algn="tl">
                    <a:srgbClr val="000000">
                      <a:alpha val="43137"/>
                    </a:srgbClr>
                  </a:outerShdw>
                </a:effectLst>
                <a:latin typeface="黑体" pitchFamily="49" charset="-122"/>
                <a:ea typeface="黑体" pitchFamily="49" charset="-122"/>
              </a:endParaRPr>
            </a:p>
          </p:txBody>
        </p:sp>
      </p:grpSp>
    </p:spTree>
    <p:extLst>
      <p:ext uri="{BB962C8B-B14F-4D97-AF65-F5344CB8AC3E}">
        <p14:creationId xmlns:p14="http://schemas.microsoft.com/office/powerpoint/2010/main" val="496068501"/>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graphicEl>
                                              <a:dgm id="{24B37294-196A-436C-9496-D62392A9BBD3}"/>
                                            </p:graphicEl>
                                          </p:spTgt>
                                        </p:tgtEl>
                                        <p:attrNameLst>
                                          <p:attrName>style.visibility</p:attrName>
                                        </p:attrNameLst>
                                      </p:cBhvr>
                                      <p:to>
                                        <p:strVal val="visible"/>
                                      </p:to>
                                    </p:set>
                                    <p:animEffect transition="in" filter="wipe(left)">
                                      <p:cBhvr>
                                        <p:cTn id="7" dur="500"/>
                                        <p:tgtEl>
                                          <p:spTgt spid="11">
                                            <p:graphicEl>
                                              <a:dgm id="{24B37294-196A-436C-9496-D62392A9BBD3}"/>
                                            </p:graphic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graphicEl>
                                              <a:dgm id="{D85A7536-A09D-4F8F-BDFC-3EFC03060A0A}"/>
                                            </p:graphicEl>
                                          </p:spTgt>
                                        </p:tgtEl>
                                        <p:attrNameLst>
                                          <p:attrName>style.visibility</p:attrName>
                                        </p:attrNameLst>
                                      </p:cBhvr>
                                      <p:to>
                                        <p:strVal val="visible"/>
                                      </p:to>
                                    </p:set>
                                    <p:animEffect transition="in" filter="wipe(left)">
                                      <p:cBhvr>
                                        <p:cTn id="11" dur="500"/>
                                        <p:tgtEl>
                                          <p:spTgt spid="11">
                                            <p:graphicEl>
                                              <a:dgm id="{D85A7536-A09D-4F8F-BDFC-3EFC03060A0A}"/>
                                            </p:graphic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1">
                                            <p:graphicEl>
                                              <a:dgm id="{9C9042E9-DD3F-4E52-A2FB-837A79402664}"/>
                                            </p:graphicEl>
                                          </p:spTgt>
                                        </p:tgtEl>
                                        <p:attrNameLst>
                                          <p:attrName>style.visibility</p:attrName>
                                        </p:attrNameLst>
                                      </p:cBhvr>
                                      <p:to>
                                        <p:strVal val="visible"/>
                                      </p:to>
                                    </p:set>
                                    <p:animEffect transition="in" filter="wipe(left)">
                                      <p:cBhvr>
                                        <p:cTn id="15" dur="500"/>
                                        <p:tgtEl>
                                          <p:spTgt spid="11">
                                            <p:graphicEl>
                                              <a:dgm id="{9C9042E9-DD3F-4E52-A2FB-837A79402664}"/>
                                            </p:graphic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1">
                                            <p:graphicEl>
                                              <a:dgm id="{F8EACC26-2445-419C-99A2-EC953B3682CA}"/>
                                            </p:graphicEl>
                                          </p:spTgt>
                                        </p:tgtEl>
                                        <p:attrNameLst>
                                          <p:attrName>style.visibility</p:attrName>
                                        </p:attrNameLst>
                                      </p:cBhvr>
                                      <p:to>
                                        <p:strVal val="visible"/>
                                      </p:to>
                                    </p:set>
                                    <p:animEffect transition="in" filter="wipe(left)">
                                      <p:cBhvr>
                                        <p:cTn id="19" dur="500"/>
                                        <p:tgtEl>
                                          <p:spTgt spid="11">
                                            <p:graphicEl>
                                              <a:dgm id="{F8EACC26-2445-419C-99A2-EC953B3682CA}"/>
                                            </p:graphic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1">
                                            <p:graphicEl>
                                              <a:dgm id="{968D2612-3910-4074-9E21-9E86269AEC5F}"/>
                                            </p:graphicEl>
                                          </p:spTgt>
                                        </p:tgtEl>
                                        <p:attrNameLst>
                                          <p:attrName>style.visibility</p:attrName>
                                        </p:attrNameLst>
                                      </p:cBhvr>
                                      <p:to>
                                        <p:strVal val="visible"/>
                                      </p:to>
                                    </p:set>
                                    <p:animEffect transition="in" filter="wipe(left)">
                                      <p:cBhvr>
                                        <p:cTn id="23" dur="500"/>
                                        <p:tgtEl>
                                          <p:spTgt spid="11">
                                            <p:graphicEl>
                                              <a:dgm id="{968D2612-3910-4074-9E21-9E86269AEC5F}"/>
                                            </p:graphicEl>
                                          </p:spTgt>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1">
                                            <p:graphicEl>
                                              <a:dgm id="{12879B35-EA2F-441E-98C5-7D0473DE3ADC}"/>
                                            </p:graphicEl>
                                          </p:spTgt>
                                        </p:tgtEl>
                                        <p:attrNameLst>
                                          <p:attrName>style.visibility</p:attrName>
                                        </p:attrNameLst>
                                      </p:cBhvr>
                                      <p:to>
                                        <p:strVal val="visible"/>
                                      </p:to>
                                    </p:set>
                                    <p:animEffect transition="in" filter="wipe(left)">
                                      <p:cBhvr>
                                        <p:cTn id="27" dur="500"/>
                                        <p:tgtEl>
                                          <p:spTgt spid="11">
                                            <p:graphicEl>
                                              <a:dgm id="{12879B35-EA2F-441E-98C5-7D0473DE3ADC}"/>
                                            </p:graphicEl>
                                          </p:spTgt>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1">
                                            <p:graphicEl>
                                              <a:dgm id="{C6E0D45E-62A5-4AA7-B744-ECDBF90A4B4C}"/>
                                            </p:graphicEl>
                                          </p:spTgt>
                                        </p:tgtEl>
                                        <p:attrNameLst>
                                          <p:attrName>style.visibility</p:attrName>
                                        </p:attrNameLst>
                                      </p:cBhvr>
                                      <p:to>
                                        <p:strVal val="visible"/>
                                      </p:to>
                                    </p:set>
                                    <p:animEffect transition="in" filter="wipe(left)">
                                      <p:cBhvr>
                                        <p:cTn id="31" dur="500"/>
                                        <p:tgtEl>
                                          <p:spTgt spid="11">
                                            <p:graphicEl>
                                              <a:dgm id="{C6E0D45E-62A5-4AA7-B744-ECDBF90A4B4C}"/>
                                            </p:graphicEl>
                                          </p:spTgt>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1">
                                            <p:graphicEl>
                                              <a:dgm id="{40E4A45E-12D0-46AD-8C53-6A264AB5994B}"/>
                                            </p:graphicEl>
                                          </p:spTgt>
                                        </p:tgtEl>
                                        <p:attrNameLst>
                                          <p:attrName>style.visibility</p:attrName>
                                        </p:attrNameLst>
                                      </p:cBhvr>
                                      <p:to>
                                        <p:strVal val="visible"/>
                                      </p:to>
                                    </p:set>
                                    <p:animEffect transition="in" filter="wipe(left)">
                                      <p:cBhvr>
                                        <p:cTn id="35" dur="500"/>
                                        <p:tgtEl>
                                          <p:spTgt spid="11">
                                            <p:graphicEl>
                                              <a:dgm id="{40E4A45E-12D0-46AD-8C53-6A264AB5994B}"/>
                                            </p:graphicEl>
                                          </p:spTgt>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0">
                                            <p:graphicEl>
                                              <a:dgm id="{D9C6F8CC-056D-45CE-A234-AF6B8592AF45}"/>
                                            </p:graphicEl>
                                          </p:spTgt>
                                        </p:tgtEl>
                                        <p:attrNameLst>
                                          <p:attrName>style.visibility</p:attrName>
                                        </p:attrNameLst>
                                      </p:cBhvr>
                                      <p:to>
                                        <p:strVal val="visible"/>
                                      </p:to>
                                    </p:set>
                                    <p:animEffect transition="in" filter="wipe(left)">
                                      <p:cBhvr>
                                        <p:cTn id="39" dur="500"/>
                                        <p:tgtEl>
                                          <p:spTgt spid="10">
                                            <p:graphicEl>
                                              <a:dgm id="{D9C6F8CC-056D-45CE-A234-AF6B8592AF45}"/>
                                            </p:graphicEl>
                                          </p:spTgt>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0">
                                            <p:graphicEl>
                                              <a:dgm id="{5BCEA26A-7371-4D47-A130-CD50C242BB56}"/>
                                            </p:graphicEl>
                                          </p:spTgt>
                                        </p:tgtEl>
                                        <p:attrNameLst>
                                          <p:attrName>style.visibility</p:attrName>
                                        </p:attrNameLst>
                                      </p:cBhvr>
                                      <p:to>
                                        <p:strVal val="visible"/>
                                      </p:to>
                                    </p:set>
                                    <p:animEffect transition="in" filter="wipe(left)">
                                      <p:cBhvr>
                                        <p:cTn id="43" dur="500"/>
                                        <p:tgtEl>
                                          <p:spTgt spid="10">
                                            <p:graphicEl>
                                              <a:dgm id="{5BCEA26A-7371-4D47-A130-CD50C242BB56}"/>
                                            </p:graphicEl>
                                          </p:spTgt>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10">
                                            <p:graphicEl>
                                              <a:dgm id="{22BF9B23-30E4-467B-93A5-DE19D8F8AD42}"/>
                                            </p:graphicEl>
                                          </p:spTgt>
                                        </p:tgtEl>
                                        <p:attrNameLst>
                                          <p:attrName>style.visibility</p:attrName>
                                        </p:attrNameLst>
                                      </p:cBhvr>
                                      <p:to>
                                        <p:strVal val="visible"/>
                                      </p:to>
                                    </p:set>
                                    <p:animEffect transition="in" filter="wipe(left)">
                                      <p:cBhvr>
                                        <p:cTn id="47" dur="500"/>
                                        <p:tgtEl>
                                          <p:spTgt spid="10">
                                            <p:graphicEl>
                                              <a:dgm id="{22BF9B23-30E4-467B-93A5-DE19D8F8AD42}"/>
                                            </p:graphicEl>
                                          </p:spTgt>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10">
                                            <p:graphicEl>
                                              <a:dgm id="{536253ED-49DD-4579-B06E-706F97F06D3E}"/>
                                            </p:graphicEl>
                                          </p:spTgt>
                                        </p:tgtEl>
                                        <p:attrNameLst>
                                          <p:attrName>style.visibility</p:attrName>
                                        </p:attrNameLst>
                                      </p:cBhvr>
                                      <p:to>
                                        <p:strVal val="visible"/>
                                      </p:to>
                                    </p:set>
                                    <p:animEffect transition="in" filter="wipe(left)">
                                      <p:cBhvr>
                                        <p:cTn id="51" dur="500"/>
                                        <p:tgtEl>
                                          <p:spTgt spid="10">
                                            <p:graphicEl>
                                              <a:dgm id="{536253ED-49DD-4579-B06E-706F97F06D3E}"/>
                                            </p:graphicEl>
                                          </p:spTgt>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10">
                                            <p:graphicEl>
                                              <a:dgm id="{BC0FAAB1-570D-4D36-899A-4694619B287F}"/>
                                            </p:graphicEl>
                                          </p:spTgt>
                                        </p:tgtEl>
                                        <p:attrNameLst>
                                          <p:attrName>style.visibility</p:attrName>
                                        </p:attrNameLst>
                                      </p:cBhvr>
                                      <p:to>
                                        <p:strVal val="visible"/>
                                      </p:to>
                                    </p:set>
                                    <p:animEffect transition="in" filter="wipe(left)">
                                      <p:cBhvr>
                                        <p:cTn id="55" dur="500"/>
                                        <p:tgtEl>
                                          <p:spTgt spid="10">
                                            <p:graphicEl>
                                              <a:dgm id="{BC0FAAB1-570D-4D36-899A-4694619B287F}"/>
                                            </p:graphicEl>
                                          </p:spTgt>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10">
                                            <p:graphicEl>
                                              <a:dgm id="{EB15DDB5-D0AE-4A5C-AB99-0ACED52CB29C}"/>
                                            </p:graphicEl>
                                          </p:spTgt>
                                        </p:tgtEl>
                                        <p:attrNameLst>
                                          <p:attrName>style.visibility</p:attrName>
                                        </p:attrNameLst>
                                      </p:cBhvr>
                                      <p:to>
                                        <p:strVal val="visible"/>
                                      </p:to>
                                    </p:set>
                                    <p:animEffect transition="in" filter="wipe(left)">
                                      <p:cBhvr>
                                        <p:cTn id="59" dur="500"/>
                                        <p:tgtEl>
                                          <p:spTgt spid="10">
                                            <p:graphicEl>
                                              <a:dgm id="{EB15DDB5-D0AE-4A5C-AB99-0ACED52CB29C}"/>
                                            </p:graphicEl>
                                          </p:spTgt>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10">
                                            <p:graphicEl>
                                              <a:dgm id="{2C82704C-85F8-48A3-9066-678C9F5F6A59}"/>
                                            </p:graphicEl>
                                          </p:spTgt>
                                        </p:tgtEl>
                                        <p:attrNameLst>
                                          <p:attrName>style.visibility</p:attrName>
                                        </p:attrNameLst>
                                      </p:cBhvr>
                                      <p:to>
                                        <p:strVal val="visible"/>
                                      </p:to>
                                    </p:set>
                                    <p:animEffect transition="in" filter="wipe(left)">
                                      <p:cBhvr>
                                        <p:cTn id="63" dur="500"/>
                                        <p:tgtEl>
                                          <p:spTgt spid="10">
                                            <p:graphicEl>
                                              <a:dgm id="{2C82704C-85F8-48A3-9066-678C9F5F6A59}"/>
                                            </p:graphicEl>
                                          </p:spTgt>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10">
                                            <p:graphicEl>
                                              <a:dgm id="{1388D591-DECA-45D1-97FD-0458EEE3C90E}"/>
                                            </p:graphicEl>
                                          </p:spTgt>
                                        </p:tgtEl>
                                        <p:attrNameLst>
                                          <p:attrName>style.visibility</p:attrName>
                                        </p:attrNameLst>
                                      </p:cBhvr>
                                      <p:to>
                                        <p:strVal val="visible"/>
                                      </p:to>
                                    </p:set>
                                    <p:animEffect transition="in" filter="wipe(left)">
                                      <p:cBhvr>
                                        <p:cTn id="67" dur="500"/>
                                        <p:tgtEl>
                                          <p:spTgt spid="10">
                                            <p:graphicEl>
                                              <a:dgm id="{1388D591-DECA-45D1-97FD-0458EEE3C90E}"/>
                                            </p:graphicEl>
                                          </p:spTgt>
                                        </p:tgtEl>
                                      </p:cBhvr>
                                    </p:animEffect>
                                  </p:childTnLst>
                                </p:cTn>
                              </p:par>
                            </p:childTnLst>
                          </p:cTn>
                        </p:par>
                        <p:par>
                          <p:cTn id="68" fill="hold">
                            <p:stCondLst>
                              <p:cond delay="8000"/>
                            </p:stCondLst>
                            <p:childTnLst>
                              <p:par>
                                <p:cTn id="69" presetID="22" presetClass="entr" presetSubtype="8" fill="hold" grpId="0" nodeType="afterEffect">
                                  <p:stCondLst>
                                    <p:cond delay="0"/>
                                  </p:stCondLst>
                                  <p:childTnLst>
                                    <p:set>
                                      <p:cBhvr>
                                        <p:cTn id="70" dur="1" fill="hold">
                                          <p:stCondLst>
                                            <p:cond delay="0"/>
                                          </p:stCondLst>
                                        </p:cTn>
                                        <p:tgtEl>
                                          <p:spTgt spid="10">
                                            <p:graphicEl>
                                              <a:dgm id="{4FD6A165-A3EE-487F-9D2F-6634416E73C4}"/>
                                            </p:graphicEl>
                                          </p:spTgt>
                                        </p:tgtEl>
                                        <p:attrNameLst>
                                          <p:attrName>style.visibility</p:attrName>
                                        </p:attrNameLst>
                                      </p:cBhvr>
                                      <p:to>
                                        <p:strVal val="visible"/>
                                      </p:to>
                                    </p:set>
                                    <p:animEffect transition="in" filter="wipe(left)">
                                      <p:cBhvr>
                                        <p:cTn id="71" dur="500"/>
                                        <p:tgtEl>
                                          <p:spTgt spid="10">
                                            <p:graphicEl>
                                              <a:dgm id="{4FD6A165-A3EE-487F-9D2F-6634416E73C4}"/>
                                            </p:graphicEl>
                                          </p:spTgt>
                                        </p:tgtEl>
                                      </p:cBhvr>
                                    </p:animEffect>
                                  </p:childTnLst>
                                </p:cTn>
                              </p:par>
                            </p:childTnLst>
                          </p:cTn>
                        </p:par>
                        <p:par>
                          <p:cTn id="72" fill="hold">
                            <p:stCondLst>
                              <p:cond delay="8500"/>
                            </p:stCondLst>
                            <p:childTnLst>
                              <p:par>
                                <p:cTn id="73" presetID="22" presetClass="entr" presetSubtype="8" fill="hold" grpId="0" nodeType="afterEffect">
                                  <p:stCondLst>
                                    <p:cond delay="0"/>
                                  </p:stCondLst>
                                  <p:childTnLst>
                                    <p:set>
                                      <p:cBhvr>
                                        <p:cTn id="74" dur="1" fill="hold">
                                          <p:stCondLst>
                                            <p:cond delay="0"/>
                                          </p:stCondLst>
                                        </p:cTn>
                                        <p:tgtEl>
                                          <p:spTgt spid="10">
                                            <p:graphicEl>
                                              <a:dgm id="{25D0D57E-F15C-44F4-8E75-C98E7339680E}"/>
                                            </p:graphicEl>
                                          </p:spTgt>
                                        </p:tgtEl>
                                        <p:attrNameLst>
                                          <p:attrName>style.visibility</p:attrName>
                                        </p:attrNameLst>
                                      </p:cBhvr>
                                      <p:to>
                                        <p:strVal val="visible"/>
                                      </p:to>
                                    </p:set>
                                    <p:animEffect transition="in" filter="wipe(left)">
                                      <p:cBhvr>
                                        <p:cTn id="75" dur="500"/>
                                        <p:tgtEl>
                                          <p:spTgt spid="10">
                                            <p:graphicEl>
                                              <a:dgm id="{25D0D57E-F15C-44F4-8E75-C98E7339680E}"/>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uiExpand="1">
        <p:bldSub>
          <a:bldDgm bld="one"/>
        </p:bldSub>
      </p:bldGraphic>
      <p:bldGraphic spid="11" grpId="0" uiExpand="1">
        <p:bldSub>
          <a:bldDgm bld="one"/>
        </p:bldSub>
      </p:bldGraphic>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39402" y="0"/>
            <a:ext cx="3390900"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圆角矩形 1"/>
          <p:cNvSpPr/>
          <p:nvPr/>
        </p:nvSpPr>
        <p:spPr>
          <a:xfrm>
            <a:off x="1168056" y="5157192"/>
            <a:ext cx="6840760" cy="1008112"/>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zh-CN" altLang="en-US" sz="2000" dirty="0" smtClean="0"/>
              <a:t>临行之前，学校和各学院团委会为学生提供专题培训，主要包括安全教育、新闻写作、社会实践报告撰写等</a:t>
            </a:r>
            <a:endParaRPr lang="zh-CN" altLang="en-US" sz="2000" dirty="0"/>
          </a:p>
        </p:txBody>
      </p:sp>
      <p:grpSp>
        <p:nvGrpSpPr>
          <p:cNvPr id="5" name="组合 4"/>
          <p:cNvGrpSpPr/>
          <p:nvPr/>
        </p:nvGrpSpPr>
        <p:grpSpPr>
          <a:xfrm>
            <a:off x="251520" y="0"/>
            <a:ext cx="8892480" cy="1068512"/>
            <a:chOff x="251520" y="0"/>
            <a:chExt cx="8892480" cy="1068512"/>
          </a:xfrm>
        </p:grpSpPr>
        <p:graphicFrame>
          <p:nvGraphicFramePr>
            <p:cNvPr id="6" name="图示 5"/>
            <p:cNvGraphicFramePr/>
            <p:nvPr>
              <p:extLst>
                <p:ext uri="{D42A27DB-BD31-4B8C-83A1-F6EECF244321}">
                  <p14:modId xmlns:p14="http://schemas.microsoft.com/office/powerpoint/2010/main" val="1733777295"/>
                </p:ext>
              </p:extLst>
            </p:nvPr>
          </p:nvGraphicFramePr>
          <p:xfrm>
            <a:off x="251520" y="332656"/>
            <a:ext cx="4848200" cy="7358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圆角矩形 6"/>
            <p:cNvSpPr/>
            <p:nvPr/>
          </p:nvSpPr>
          <p:spPr>
            <a:xfrm>
              <a:off x="5724128" y="0"/>
              <a:ext cx="3419872" cy="54400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b="1" dirty="0" smtClean="0">
                  <a:effectLst>
                    <a:outerShdw blurRad="38100" dist="38100" dir="2700000" algn="tl">
                      <a:srgbClr val="000000">
                        <a:alpha val="43137"/>
                      </a:srgbClr>
                    </a:outerShdw>
                  </a:effectLst>
                  <a:latin typeface="黑体" pitchFamily="49" charset="-122"/>
                  <a:ea typeface="黑体" pitchFamily="49" charset="-122"/>
                </a:rPr>
                <a:t>第三节 社会实践的过程</a:t>
              </a:r>
              <a:endParaRPr lang="zh-CN" altLang="en-US" b="1" dirty="0">
                <a:effectLst>
                  <a:outerShdw blurRad="38100" dist="38100" dir="2700000" algn="tl">
                    <a:srgbClr val="000000">
                      <a:alpha val="43137"/>
                    </a:srgbClr>
                  </a:outerShdw>
                </a:effectLst>
                <a:latin typeface="黑体" pitchFamily="49" charset="-122"/>
                <a:ea typeface="黑体" pitchFamily="49" charset="-122"/>
              </a:endParaRPr>
            </a:p>
          </p:txBody>
        </p:sp>
      </p:grpSp>
      <p:graphicFrame>
        <p:nvGraphicFramePr>
          <p:cNvPr id="3" name="图示 2"/>
          <p:cNvGraphicFramePr/>
          <p:nvPr>
            <p:extLst>
              <p:ext uri="{D42A27DB-BD31-4B8C-83A1-F6EECF244321}">
                <p14:modId xmlns:p14="http://schemas.microsoft.com/office/powerpoint/2010/main" val="3051093897"/>
              </p:ext>
            </p:extLst>
          </p:nvPr>
        </p:nvGraphicFramePr>
        <p:xfrm>
          <a:off x="566682" y="1340768"/>
          <a:ext cx="8010636" cy="345638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239409767"/>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5894312" y="2132856"/>
            <a:ext cx="611560" cy="369332"/>
          </a:xfrm>
          <a:prstGeom prst="rect">
            <a:avLst/>
          </a:prstGeom>
          <a:solidFill>
            <a:schemeClr val="bg1"/>
          </a:solidFill>
        </p:spPr>
        <p:txBody>
          <a:bodyPr wrap="square" rtlCol="0">
            <a:spAutoFit/>
          </a:bodyPr>
          <a:lstStyle/>
          <a:p>
            <a:endParaRPr lang="zh-CN" altLang="en-US" dirty="0"/>
          </a:p>
        </p:txBody>
      </p:sp>
      <p:grpSp>
        <p:nvGrpSpPr>
          <p:cNvPr id="7" name="组合 6"/>
          <p:cNvGrpSpPr/>
          <p:nvPr/>
        </p:nvGrpSpPr>
        <p:grpSpPr>
          <a:xfrm>
            <a:off x="251520" y="0"/>
            <a:ext cx="8892480" cy="1068512"/>
            <a:chOff x="251520" y="0"/>
            <a:chExt cx="8892480" cy="1068512"/>
          </a:xfrm>
        </p:grpSpPr>
        <p:graphicFrame>
          <p:nvGraphicFramePr>
            <p:cNvPr id="9" name="图示 8"/>
            <p:cNvGraphicFramePr/>
            <p:nvPr>
              <p:extLst>
                <p:ext uri="{D42A27DB-BD31-4B8C-83A1-F6EECF244321}">
                  <p14:modId xmlns:p14="http://schemas.microsoft.com/office/powerpoint/2010/main" val="2866734087"/>
                </p:ext>
              </p:extLst>
            </p:nvPr>
          </p:nvGraphicFramePr>
          <p:xfrm>
            <a:off x="251520" y="332656"/>
            <a:ext cx="4848200" cy="7358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圆角矩形 9"/>
            <p:cNvSpPr/>
            <p:nvPr/>
          </p:nvSpPr>
          <p:spPr>
            <a:xfrm>
              <a:off x="5724128" y="0"/>
              <a:ext cx="3419872" cy="54400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b="1" dirty="0" smtClean="0">
                  <a:effectLst>
                    <a:outerShdw blurRad="38100" dist="38100" dir="2700000" algn="tl">
                      <a:srgbClr val="000000">
                        <a:alpha val="43137"/>
                      </a:srgbClr>
                    </a:outerShdw>
                  </a:effectLst>
                  <a:latin typeface="黑体" pitchFamily="49" charset="-122"/>
                  <a:ea typeface="黑体" pitchFamily="49" charset="-122"/>
                </a:rPr>
                <a:t>第三节 社会实践的过程</a:t>
              </a:r>
              <a:endParaRPr lang="zh-CN" altLang="en-US" b="1" dirty="0">
                <a:effectLst>
                  <a:outerShdw blurRad="38100" dist="38100" dir="2700000" algn="tl">
                    <a:srgbClr val="000000">
                      <a:alpha val="43137"/>
                    </a:srgbClr>
                  </a:outerShdw>
                </a:effectLst>
                <a:latin typeface="黑体" pitchFamily="49" charset="-122"/>
                <a:ea typeface="黑体" pitchFamily="49" charset="-122"/>
              </a:endParaRPr>
            </a:p>
          </p:txBody>
        </p:sp>
      </p:grpSp>
      <p:graphicFrame>
        <p:nvGraphicFramePr>
          <p:cNvPr id="2" name="图示 1"/>
          <p:cNvGraphicFramePr/>
          <p:nvPr>
            <p:extLst>
              <p:ext uri="{D42A27DB-BD31-4B8C-83A1-F6EECF244321}">
                <p14:modId xmlns:p14="http://schemas.microsoft.com/office/powerpoint/2010/main" val="3236816147"/>
              </p:ext>
            </p:extLst>
          </p:nvPr>
        </p:nvGraphicFramePr>
        <p:xfrm>
          <a:off x="851756" y="1052736"/>
          <a:ext cx="7320644" cy="504056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4087278734"/>
      </p:ext>
    </p:extLst>
  </p:cSld>
  <p:clrMapOvr>
    <a:masterClrMapping/>
  </p:clrMapOvr>
  <p:transition spd="slow">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小素材\ppt\ppt素材\ppt-from 彭彭\PPT素材\精粹PPT\方形头商务3D立体小人\方形立体小人锐普PPT论坛-042.jpg"/>
          <p:cNvPicPr>
            <a:picLocks noChangeAspect="1" noChangeArrowheads="1"/>
          </p:cNvPicPr>
          <p:nvPr/>
        </p:nvPicPr>
        <p:blipFill rotWithShape="1">
          <a:blip r:embed="rId2">
            <a:extLst>
              <a:ext uri="{28A0092B-C50C-407E-A947-70E740481C1C}">
                <a14:useLocalDpi xmlns:a14="http://schemas.microsoft.com/office/drawing/2010/main" val="0"/>
              </a:ext>
            </a:extLst>
          </a:blip>
          <a:srcRect l="19643" t="9025" r="21071" b="10046"/>
          <a:stretch/>
        </p:blipFill>
        <p:spPr bwMode="auto">
          <a:xfrm>
            <a:off x="107504" y="1670821"/>
            <a:ext cx="4749891" cy="3960440"/>
          </a:xfrm>
          <a:prstGeom prst="rect">
            <a:avLst/>
          </a:prstGeom>
          <a:noFill/>
          <a:extLst>
            <a:ext uri="{909E8E84-426E-40DD-AFC4-6F175D3DCCD1}">
              <a14:hiddenFill xmlns:a14="http://schemas.microsoft.com/office/drawing/2010/main">
                <a:solidFill>
                  <a:srgbClr val="FFFFFF"/>
                </a:solidFill>
              </a14:hiddenFill>
            </a:ext>
          </a:extLst>
        </p:spPr>
      </p:pic>
      <p:sp>
        <p:nvSpPr>
          <p:cNvPr id="2" name="圆角矩形 1"/>
          <p:cNvSpPr/>
          <p:nvPr/>
        </p:nvSpPr>
        <p:spPr>
          <a:xfrm>
            <a:off x="1323973" y="548680"/>
            <a:ext cx="6552728" cy="720080"/>
          </a:xfrm>
          <a:prstGeom prst="roundRect">
            <a:avLst/>
          </a:prstGeom>
          <a:effectLst>
            <a:outerShdw blurRad="50800" dist="38100" dir="2700000" algn="tl" rotWithShape="0">
              <a:prstClr val="black">
                <a:alpha val="40000"/>
              </a:prstClr>
            </a:outerShdw>
            <a:reflection blurRad="6350" stA="52000" endA="300" endPos="35000" dir="5400000" sy="-100000" algn="bl" rotWithShape="0"/>
          </a:effectLst>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3600" b="1" dirty="0" smtClean="0">
                <a:solidFill>
                  <a:srgbClr val="002060"/>
                </a:solidFill>
                <a:latin typeface="微软雅黑" pitchFamily="34" charset="-122"/>
                <a:ea typeface="微软雅黑" pitchFamily="34" charset="-122"/>
              </a:rPr>
              <a:t>第一节  社会实践的理论与意义</a:t>
            </a:r>
            <a:endParaRPr lang="zh-CN" altLang="en-US" sz="3600" b="1" dirty="0">
              <a:solidFill>
                <a:srgbClr val="002060"/>
              </a:solidFill>
              <a:latin typeface="微软雅黑" pitchFamily="34" charset="-122"/>
              <a:ea typeface="微软雅黑" pitchFamily="34" charset="-122"/>
            </a:endParaRPr>
          </a:p>
        </p:txBody>
      </p:sp>
      <p:grpSp>
        <p:nvGrpSpPr>
          <p:cNvPr id="3" name="组合 2"/>
          <p:cNvGrpSpPr/>
          <p:nvPr/>
        </p:nvGrpSpPr>
        <p:grpSpPr>
          <a:xfrm>
            <a:off x="4857395" y="2060848"/>
            <a:ext cx="3960440" cy="3180386"/>
            <a:chOff x="5220072" y="2204865"/>
            <a:chExt cx="3600400" cy="2736304"/>
          </a:xfrm>
        </p:grpSpPr>
        <p:sp>
          <p:nvSpPr>
            <p:cNvPr id="4" name="圆角矩形 3"/>
            <p:cNvSpPr/>
            <p:nvPr/>
          </p:nvSpPr>
          <p:spPr>
            <a:xfrm>
              <a:off x="5220072" y="2204865"/>
              <a:ext cx="3600400" cy="2736304"/>
            </a:xfrm>
            <a:prstGeom prst="roundRect">
              <a:avLst/>
            </a:prstGeom>
            <a:ln/>
          </p:spPr>
          <p:style>
            <a:lnRef idx="2">
              <a:schemeClr val="accent6"/>
            </a:lnRef>
            <a:fillRef idx="1">
              <a:schemeClr val="lt1"/>
            </a:fillRef>
            <a:effectRef idx="0">
              <a:schemeClr val="accent6"/>
            </a:effectRef>
            <a:fontRef idx="minor">
              <a:schemeClr val="dk1"/>
            </a:fontRef>
          </p:style>
          <p:txBody>
            <a:bodyPr rtlCol="0" anchor="ctr"/>
            <a:lstStyle/>
            <a:p>
              <a:r>
                <a:rPr lang="en-US" altLang="zh-CN" sz="2400" b="1" dirty="0">
                  <a:latin typeface="楷体" panose="02010609060101010101" pitchFamily="49" charset="-122"/>
                  <a:ea typeface="楷体" panose="02010609060101010101" pitchFamily="49" charset="-122"/>
                </a:rPr>
                <a:t>1</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大学生社会实践是什么？</a:t>
              </a:r>
              <a:endParaRPr lang="en-US" altLang="zh-CN" sz="2400" b="1" dirty="0" smtClean="0">
                <a:latin typeface="楷体" panose="02010609060101010101" pitchFamily="49" charset="-122"/>
                <a:ea typeface="楷体" panose="02010609060101010101" pitchFamily="49" charset="-122"/>
              </a:endParaRPr>
            </a:p>
            <a:p>
              <a:r>
                <a:rPr lang="zh-CN" altLang="en-US" sz="2400" b="1" dirty="0" smtClean="0">
                  <a:latin typeface="楷体" panose="02010609060101010101" pitchFamily="49" charset="-122"/>
                  <a:ea typeface="楷体" panose="02010609060101010101" pitchFamily="49" charset="-122"/>
                </a:rPr>
                <a:t>（定义）</a:t>
              </a:r>
              <a:endParaRPr lang="en-US" altLang="zh-CN" sz="2400" b="1" dirty="0">
                <a:latin typeface="楷体" panose="02010609060101010101" pitchFamily="49" charset="-122"/>
                <a:ea typeface="楷体" panose="02010609060101010101" pitchFamily="49" charset="-122"/>
              </a:endParaRPr>
            </a:p>
            <a:p>
              <a:r>
                <a:rPr lang="en-US" altLang="zh-CN" sz="2400" b="1" dirty="0">
                  <a:latin typeface="楷体" panose="02010609060101010101" pitchFamily="49" charset="-122"/>
                  <a:ea typeface="楷体" panose="02010609060101010101" pitchFamily="49" charset="-122"/>
                </a:rPr>
                <a:t>2</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大学生为什么要开展社会实践？（意义）</a:t>
              </a:r>
              <a:endParaRPr lang="en-US" altLang="zh-CN" sz="2400" b="1" dirty="0">
                <a:latin typeface="楷体" panose="02010609060101010101" pitchFamily="49" charset="-122"/>
                <a:ea typeface="楷体" panose="02010609060101010101" pitchFamily="49" charset="-122"/>
              </a:endParaRPr>
            </a:p>
            <a:p>
              <a:pPr algn="ctr"/>
              <a:endParaRPr lang="en-US" altLang="zh-CN" sz="2000" b="1" dirty="0" smtClean="0">
                <a:latin typeface="仿宋" panose="02010609060101010101" pitchFamily="49" charset="-122"/>
                <a:ea typeface="仿宋" panose="02010609060101010101" pitchFamily="49" charset="-122"/>
              </a:endParaRPr>
            </a:p>
            <a:p>
              <a:pPr algn="ctr"/>
              <a:endParaRPr lang="zh-CN" altLang="en-US" sz="2800" b="1" dirty="0">
                <a:latin typeface="仿宋" panose="02010609060101010101" pitchFamily="49" charset="-122"/>
                <a:ea typeface="仿宋" panose="02010609060101010101" pitchFamily="49" charset="-122"/>
              </a:endParaRPr>
            </a:p>
          </p:txBody>
        </p:sp>
        <p:sp>
          <p:nvSpPr>
            <p:cNvPr id="5" name="矩形 4"/>
            <p:cNvSpPr/>
            <p:nvPr/>
          </p:nvSpPr>
          <p:spPr>
            <a:xfrm>
              <a:off x="5220072" y="4221088"/>
              <a:ext cx="3600400" cy="720081"/>
            </a:xfrm>
            <a:prstGeom prst="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sz="4000" b="1" dirty="0" smtClean="0">
                  <a:effectLst>
                    <a:outerShdw blurRad="38100" dist="38100" dir="2700000" algn="tl">
                      <a:srgbClr val="000000">
                        <a:alpha val="43137"/>
                      </a:srgbClr>
                    </a:outerShdw>
                  </a:effectLst>
                  <a:latin typeface="微软雅黑" pitchFamily="34" charset="-122"/>
                  <a:ea typeface="微软雅黑" pitchFamily="34" charset="-122"/>
                </a:rPr>
                <a:t>提  问</a:t>
              </a:r>
              <a:endParaRPr lang="zh-CN" altLang="en-US" sz="4000" b="1" dirty="0">
                <a:effectLst>
                  <a:outerShdw blurRad="38100" dist="38100" dir="2700000" algn="tl">
                    <a:srgbClr val="000000">
                      <a:alpha val="43137"/>
                    </a:srgbClr>
                  </a:outerShdw>
                </a:effectLst>
                <a:latin typeface="微软雅黑" pitchFamily="34" charset="-122"/>
                <a:ea typeface="微软雅黑" pitchFamily="34" charset="-122"/>
              </a:endParaRPr>
            </a:p>
          </p:txBody>
        </p:sp>
      </p:grpSp>
    </p:spTree>
    <p:extLst>
      <p:ext uri="{BB962C8B-B14F-4D97-AF65-F5344CB8AC3E}">
        <p14:creationId xmlns:p14="http://schemas.microsoft.com/office/powerpoint/2010/main" val="362042191"/>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outVertic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图示 9"/>
          <p:cNvGraphicFramePr/>
          <p:nvPr>
            <p:extLst>
              <p:ext uri="{D42A27DB-BD31-4B8C-83A1-F6EECF244321}">
                <p14:modId xmlns:p14="http://schemas.microsoft.com/office/powerpoint/2010/main" val="3438888534"/>
              </p:ext>
            </p:extLst>
          </p:nvPr>
        </p:nvGraphicFramePr>
        <p:xfrm>
          <a:off x="-299864" y="1844824"/>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矩形 11"/>
          <p:cNvSpPr/>
          <p:nvPr/>
        </p:nvSpPr>
        <p:spPr>
          <a:xfrm>
            <a:off x="611560" y="1105580"/>
            <a:ext cx="4248471" cy="523220"/>
          </a:xfrm>
          <a:prstGeom prst="rect">
            <a:avLst/>
          </a:prstGeom>
          <a:noFill/>
        </p:spPr>
        <p:txBody>
          <a:bodyPr wrap="square" lIns="91440" tIns="45720" rIns="91440" bIns="45720">
            <a:spAutoFit/>
          </a:bodyPr>
          <a:lstStyle/>
          <a:p>
            <a:pPr algn="ctr"/>
            <a:r>
              <a:rPr lang="zh-CN" altLang="en-US" sz="2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个人物品准备</a:t>
            </a:r>
            <a:endParaRPr lang="zh-CN" altLang="en-US" sz="2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4" name="矩形 13"/>
          <p:cNvSpPr/>
          <p:nvPr/>
        </p:nvSpPr>
        <p:spPr>
          <a:xfrm>
            <a:off x="4644008" y="1105580"/>
            <a:ext cx="4248471" cy="523220"/>
          </a:xfrm>
          <a:prstGeom prst="rect">
            <a:avLst/>
          </a:prstGeom>
          <a:noFill/>
        </p:spPr>
        <p:txBody>
          <a:bodyPr wrap="square" lIns="91440" tIns="45720" rIns="91440" bIns="45720">
            <a:spAutoFit/>
          </a:bodyPr>
          <a:lstStyle/>
          <a:p>
            <a:pPr algn="ctr"/>
            <a:r>
              <a:rPr lang="zh-CN" altLang="en-US" sz="2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实践材料准备</a:t>
            </a:r>
            <a:endParaRPr lang="zh-CN" altLang="en-US" sz="2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graphicFrame>
        <p:nvGraphicFramePr>
          <p:cNvPr id="13" name="图示 12"/>
          <p:cNvGraphicFramePr/>
          <p:nvPr>
            <p:extLst>
              <p:ext uri="{D42A27DB-BD31-4B8C-83A1-F6EECF244321}">
                <p14:modId xmlns:p14="http://schemas.microsoft.com/office/powerpoint/2010/main" val="1485796876"/>
              </p:ext>
            </p:extLst>
          </p:nvPr>
        </p:nvGraphicFramePr>
        <p:xfrm>
          <a:off x="4139952" y="1916832"/>
          <a:ext cx="5280248" cy="361617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pSp>
        <p:nvGrpSpPr>
          <p:cNvPr id="8" name="组合 7"/>
          <p:cNvGrpSpPr/>
          <p:nvPr/>
        </p:nvGrpSpPr>
        <p:grpSpPr>
          <a:xfrm>
            <a:off x="251520" y="0"/>
            <a:ext cx="8892480" cy="1068512"/>
            <a:chOff x="251520" y="0"/>
            <a:chExt cx="8892480" cy="1068512"/>
          </a:xfrm>
        </p:grpSpPr>
        <p:graphicFrame>
          <p:nvGraphicFramePr>
            <p:cNvPr id="9" name="图示 8"/>
            <p:cNvGraphicFramePr/>
            <p:nvPr>
              <p:extLst>
                <p:ext uri="{D42A27DB-BD31-4B8C-83A1-F6EECF244321}">
                  <p14:modId xmlns:p14="http://schemas.microsoft.com/office/powerpoint/2010/main" val="1865637801"/>
                </p:ext>
              </p:extLst>
            </p:nvPr>
          </p:nvGraphicFramePr>
          <p:xfrm>
            <a:off x="251520" y="332656"/>
            <a:ext cx="4848200" cy="735856"/>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11" name="圆角矩形 10"/>
            <p:cNvSpPr/>
            <p:nvPr/>
          </p:nvSpPr>
          <p:spPr>
            <a:xfrm>
              <a:off x="5724128" y="0"/>
              <a:ext cx="3419872" cy="54400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b="1" dirty="0" smtClean="0">
                  <a:effectLst>
                    <a:outerShdw blurRad="38100" dist="38100" dir="2700000" algn="tl">
                      <a:srgbClr val="000000">
                        <a:alpha val="43137"/>
                      </a:srgbClr>
                    </a:outerShdw>
                  </a:effectLst>
                  <a:latin typeface="黑体" pitchFamily="49" charset="-122"/>
                  <a:ea typeface="黑体" pitchFamily="49" charset="-122"/>
                </a:rPr>
                <a:t>第三节 社会实践的过程</a:t>
              </a:r>
              <a:endParaRPr lang="zh-CN" altLang="en-US" b="1" dirty="0">
                <a:effectLst>
                  <a:outerShdw blurRad="38100" dist="38100" dir="2700000" algn="tl">
                    <a:srgbClr val="000000">
                      <a:alpha val="43137"/>
                    </a:srgbClr>
                  </a:outerShdw>
                </a:effectLst>
                <a:latin typeface="黑体" pitchFamily="49" charset="-122"/>
                <a:ea typeface="黑体" pitchFamily="49" charset="-122"/>
              </a:endParaRPr>
            </a:p>
          </p:txBody>
        </p:sp>
      </p:grpSp>
      <p:sp>
        <p:nvSpPr>
          <p:cNvPr id="15" name="圆角矩形 14"/>
          <p:cNvSpPr/>
          <p:nvPr/>
        </p:nvSpPr>
        <p:spPr>
          <a:xfrm>
            <a:off x="5004047" y="5517232"/>
            <a:ext cx="3888432" cy="648072"/>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zh-CN" altLang="en-US" sz="24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物资准备</a:t>
            </a:r>
            <a:endParaRPr lang="zh-CN" altLang="en-US" sz="2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01572589"/>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0">
                                            <p:graphicEl>
                                              <a:dgm id="{CBE11D2F-D30B-4BC7-9088-C2B82AD3B7F5}"/>
                                            </p:graphicEl>
                                          </p:spTgt>
                                        </p:tgtEl>
                                        <p:attrNameLst>
                                          <p:attrName>style.visibility</p:attrName>
                                        </p:attrNameLst>
                                      </p:cBhvr>
                                      <p:to>
                                        <p:strVal val="visible"/>
                                      </p:to>
                                    </p:set>
                                    <p:animEffect transition="in" filter="fade">
                                      <p:cBhvr>
                                        <p:cTn id="20" dur="500"/>
                                        <p:tgtEl>
                                          <p:spTgt spid="10">
                                            <p:graphicEl>
                                              <a:dgm id="{CBE11D2F-D30B-4BC7-9088-C2B82AD3B7F5}"/>
                                            </p:graphicEl>
                                          </p:spTgt>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0">
                                            <p:graphicEl>
                                              <a:dgm id="{127E95C3-69B3-490F-A9B0-FB3E8B38E852}"/>
                                            </p:graphicEl>
                                          </p:spTgt>
                                        </p:tgtEl>
                                        <p:attrNameLst>
                                          <p:attrName>style.visibility</p:attrName>
                                        </p:attrNameLst>
                                      </p:cBhvr>
                                      <p:to>
                                        <p:strVal val="visible"/>
                                      </p:to>
                                    </p:set>
                                    <p:animEffect transition="in" filter="fade">
                                      <p:cBhvr>
                                        <p:cTn id="24" dur="500"/>
                                        <p:tgtEl>
                                          <p:spTgt spid="10">
                                            <p:graphicEl>
                                              <a:dgm id="{127E95C3-69B3-490F-A9B0-FB3E8B38E852}"/>
                                            </p:graphicEl>
                                          </p:spTgt>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0">
                                            <p:graphicEl>
                                              <a:dgm id="{06AD9EB3-14C7-49E3-B2D6-B124F9A2B899}"/>
                                            </p:graphicEl>
                                          </p:spTgt>
                                        </p:tgtEl>
                                        <p:attrNameLst>
                                          <p:attrName>style.visibility</p:attrName>
                                        </p:attrNameLst>
                                      </p:cBhvr>
                                      <p:to>
                                        <p:strVal val="visible"/>
                                      </p:to>
                                    </p:set>
                                    <p:animEffect transition="in" filter="fade">
                                      <p:cBhvr>
                                        <p:cTn id="28" dur="500"/>
                                        <p:tgtEl>
                                          <p:spTgt spid="10">
                                            <p:graphicEl>
                                              <a:dgm id="{06AD9EB3-14C7-49E3-B2D6-B124F9A2B899}"/>
                                            </p:graphicEl>
                                          </p:spTgt>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0">
                                            <p:graphicEl>
                                              <a:dgm id="{C23E88FA-D205-47B7-9AAA-BD0E47806432}"/>
                                            </p:graphicEl>
                                          </p:spTgt>
                                        </p:tgtEl>
                                        <p:attrNameLst>
                                          <p:attrName>style.visibility</p:attrName>
                                        </p:attrNameLst>
                                      </p:cBhvr>
                                      <p:to>
                                        <p:strVal val="visible"/>
                                      </p:to>
                                    </p:set>
                                    <p:animEffect transition="in" filter="fade">
                                      <p:cBhvr>
                                        <p:cTn id="32" dur="500"/>
                                        <p:tgtEl>
                                          <p:spTgt spid="10">
                                            <p:graphicEl>
                                              <a:dgm id="{C23E88FA-D205-47B7-9AAA-BD0E47806432}"/>
                                            </p:graphicEl>
                                          </p:spTgt>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0">
                                            <p:graphicEl>
                                              <a:dgm id="{27713F9E-95DE-485A-A58C-1EEF8E2CF42C}"/>
                                            </p:graphicEl>
                                          </p:spTgt>
                                        </p:tgtEl>
                                        <p:attrNameLst>
                                          <p:attrName>style.visibility</p:attrName>
                                        </p:attrNameLst>
                                      </p:cBhvr>
                                      <p:to>
                                        <p:strVal val="visible"/>
                                      </p:to>
                                    </p:set>
                                    <p:animEffect transition="in" filter="fade">
                                      <p:cBhvr>
                                        <p:cTn id="36" dur="500"/>
                                        <p:tgtEl>
                                          <p:spTgt spid="10">
                                            <p:graphicEl>
                                              <a:dgm id="{27713F9E-95DE-485A-A58C-1EEF8E2CF42C}"/>
                                            </p:graphicEl>
                                          </p:spTgt>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childTnLst>
                          </p:cTn>
                        </p:par>
                        <p:par>
                          <p:cTn id="44" fill="hold">
                            <p:stCondLst>
                              <p:cond delay="1000"/>
                            </p:stCondLst>
                            <p:childTnLst>
                              <p:par>
                                <p:cTn id="45" presetID="10" presetClass="entr" presetSubtype="0" fill="hold" grpId="0" nodeType="afterEffect">
                                  <p:stCondLst>
                                    <p:cond delay="0"/>
                                  </p:stCondLst>
                                  <p:childTnLst>
                                    <p:set>
                                      <p:cBhvr>
                                        <p:cTn id="46" dur="1" fill="hold">
                                          <p:stCondLst>
                                            <p:cond delay="0"/>
                                          </p:stCondLst>
                                        </p:cTn>
                                        <p:tgtEl>
                                          <p:spTgt spid="13">
                                            <p:graphicEl>
                                              <a:dgm id="{136AB188-C2E3-434D-B630-FF9F41CAAE84}"/>
                                            </p:graphicEl>
                                          </p:spTgt>
                                        </p:tgtEl>
                                        <p:attrNameLst>
                                          <p:attrName>style.visibility</p:attrName>
                                        </p:attrNameLst>
                                      </p:cBhvr>
                                      <p:to>
                                        <p:strVal val="visible"/>
                                      </p:to>
                                    </p:set>
                                    <p:animEffect transition="in" filter="fade">
                                      <p:cBhvr>
                                        <p:cTn id="47" dur="500"/>
                                        <p:tgtEl>
                                          <p:spTgt spid="13">
                                            <p:graphicEl>
                                              <a:dgm id="{136AB188-C2E3-434D-B630-FF9F41CAAE84}"/>
                                            </p:graphicEl>
                                          </p:spTgt>
                                        </p:tgtEl>
                                      </p:cBhvr>
                                    </p:animEffect>
                                  </p:childTnLst>
                                </p:cTn>
                              </p:par>
                            </p:childTnLst>
                          </p:cTn>
                        </p:par>
                        <p:par>
                          <p:cTn id="48" fill="hold">
                            <p:stCondLst>
                              <p:cond delay="1500"/>
                            </p:stCondLst>
                            <p:childTnLst>
                              <p:par>
                                <p:cTn id="49" presetID="10" presetClass="entr" presetSubtype="0" fill="hold" grpId="0" nodeType="afterEffect">
                                  <p:stCondLst>
                                    <p:cond delay="0"/>
                                  </p:stCondLst>
                                  <p:childTnLst>
                                    <p:set>
                                      <p:cBhvr>
                                        <p:cTn id="50" dur="1" fill="hold">
                                          <p:stCondLst>
                                            <p:cond delay="0"/>
                                          </p:stCondLst>
                                        </p:cTn>
                                        <p:tgtEl>
                                          <p:spTgt spid="13">
                                            <p:graphicEl>
                                              <a:dgm id="{FC4C82A3-7ED0-4B03-9CBF-3D242FED2A40}"/>
                                            </p:graphicEl>
                                          </p:spTgt>
                                        </p:tgtEl>
                                        <p:attrNameLst>
                                          <p:attrName>style.visibility</p:attrName>
                                        </p:attrNameLst>
                                      </p:cBhvr>
                                      <p:to>
                                        <p:strVal val="visible"/>
                                      </p:to>
                                    </p:set>
                                    <p:animEffect transition="in" filter="fade">
                                      <p:cBhvr>
                                        <p:cTn id="51" dur="500"/>
                                        <p:tgtEl>
                                          <p:spTgt spid="13">
                                            <p:graphicEl>
                                              <a:dgm id="{FC4C82A3-7ED0-4B03-9CBF-3D242FED2A40}"/>
                                            </p:graphicEl>
                                          </p:spTgt>
                                        </p:tgtEl>
                                      </p:cBhvr>
                                    </p:animEffect>
                                  </p:childTnLst>
                                </p:cTn>
                              </p:par>
                            </p:childTnLst>
                          </p:cTn>
                        </p:par>
                        <p:par>
                          <p:cTn id="52" fill="hold">
                            <p:stCondLst>
                              <p:cond delay="2000"/>
                            </p:stCondLst>
                            <p:childTnLst>
                              <p:par>
                                <p:cTn id="53" presetID="10" presetClass="entr" presetSubtype="0" fill="hold" grpId="0" nodeType="afterEffect">
                                  <p:stCondLst>
                                    <p:cond delay="0"/>
                                  </p:stCondLst>
                                  <p:childTnLst>
                                    <p:set>
                                      <p:cBhvr>
                                        <p:cTn id="54" dur="1" fill="hold">
                                          <p:stCondLst>
                                            <p:cond delay="0"/>
                                          </p:stCondLst>
                                        </p:cTn>
                                        <p:tgtEl>
                                          <p:spTgt spid="13">
                                            <p:graphicEl>
                                              <a:dgm id="{A1E46414-34FC-406F-87E0-D2C99C22F1FA}"/>
                                            </p:graphicEl>
                                          </p:spTgt>
                                        </p:tgtEl>
                                        <p:attrNameLst>
                                          <p:attrName>style.visibility</p:attrName>
                                        </p:attrNameLst>
                                      </p:cBhvr>
                                      <p:to>
                                        <p:strVal val="visible"/>
                                      </p:to>
                                    </p:set>
                                    <p:animEffect transition="in" filter="fade">
                                      <p:cBhvr>
                                        <p:cTn id="55" dur="500"/>
                                        <p:tgtEl>
                                          <p:spTgt spid="13">
                                            <p:graphicEl>
                                              <a:dgm id="{A1E46414-34FC-406F-87E0-D2C99C22F1FA}"/>
                                            </p:graphicEl>
                                          </p:spTgt>
                                        </p:tgtEl>
                                      </p:cBhvr>
                                    </p:animEffect>
                                  </p:childTnLst>
                                </p:cTn>
                              </p:par>
                            </p:childTnLst>
                          </p:cTn>
                        </p:par>
                        <p:par>
                          <p:cTn id="56" fill="hold">
                            <p:stCondLst>
                              <p:cond delay="2500"/>
                            </p:stCondLst>
                            <p:childTnLst>
                              <p:par>
                                <p:cTn id="57" presetID="10" presetClass="entr" presetSubtype="0" fill="hold" grpId="0" nodeType="afterEffect">
                                  <p:stCondLst>
                                    <p:cond delay="0"/>
                                  </p:stCondLst>
                                  <p:childTnLst>
                                    <p:set>
                                      <p:cBhvr>
                                        <p:cTn id="58" dur="1" fill="hold">
                                          <p:stCondLst>
                                            <p:cond delay="0"/>
                                          </p:stCondLst>
                                        </p:cTn>
                                        <p:tgtEl>
                                          <p:spTgt spid="13">
                                            <p:graphicEl>
                                              <a:dgm id="{929737AA-6C20-4337-A3BF-2DB7F7FDE2A4}"/>
                                            </p:graphicEl>
                                          </p:spTgt>
                                        </p:tgtEl>
                                        <p:attrNameLst>
                                          <p:attrName>style.visibility</p:attrName>
                                        </p:attrNameLst>
                                      </p:cBhvr>
                                      <p:to>
                                        <p:strVal val="visible"/>
                                      </p:to>
                                    </p:set>
                                    <p:animEffect transition="in" filter="fade">
                                      <p:cBhvr>
                                        <p:cTn id="59" dur="500"/>
                                        <p:tgtEl>
                                          <p:spTgt spid="13">
                                            <p:graphicEl>
                                              <a:dgm id="{929737AA-6C20-4337-A3BF-2DB7F7FDE2A4}"/>
                                            </p:graphicEl>
                                          </p:spTgt>
                                        </p:tgtEl>
                                      </p:cBhvr>
                                    </p:animEffect>
                                  </p:childTnLst>
                                </p:cTn>
                              </p:par>
                            </p:childTnLst>
                          </p:cTn>
                        </p:par>
                        <p:par>
                          <p:cTn id="60" fill="hold">
                            <p:stCondLst>
                              <p:cond delay="3000"/>
                            </p:stCondLst>
                            <p:childTnLst>
                              <p:par>
                                <p:cTn id="61" presetID="10" presetClass="entr" presetSubtype="0" fill="hold" grpId="0" nodeType="afterEffect">
                                  <p:stCondLst>
                                    <p:cond delay="0"/>
                                  </p:stCondLst>
                                  <p:childTnLst>
                                    <p:set>
                                      <p:cBhvr>
                                        <p:cTn id="62" dur="1" fill="hold">
                                          <p:stCondLst>
                                            <p:cond delay="0"/>
                                          </p:stCondLst>
                                        </p:cTn>
                                        <p:tgtEl>
                                          <p:spTgt spid="13">
                                            <p:graphicEl>
                                              <a:dgm id="{A39468EB-362B-4ACF-80E8-D25FA5839C0C}"/>
                                            </p:graphicEl>
                                          </p:spTgt>
                                        </p:tgtEl>
                                        <p:attrNameLst>
                                          <p:attrName>style.visibility</p:attrName>
                                        </p:attrNameLst>
                                      </p:cBhvr>
                                      <p:to>
                                        <p:strVal val="visible"/>
                                      </p:to>
                                    </p:set>
                                    <p:animEffect transition="in" filter="fade">
                                      <p:cBhvr>
                                        <p:cTn id="63" dur="500"/>
                                        <p:tgtEl>
                                          <p:spTgt spid="13">
                                            <p:graphicEl>
                                              <a:dgm id="{A39468EB-362B-4ACF-80E8-D25FA5839C0C}"/>
                                            </p:graphicEl>
                                          </p:spTgt>
                                        </p:tgtEl>
                                      </p:cBhvr>
                                    </p:animEffect>
                                  </p:childTnLst>
                                </p:cTn>
                              </p:par>
                            </p:childTnLst>
                          </p:cTn>
                        </p:par>
                        <p:par>
                          <p:cTn id="64" fill="hold">
                            <p:stCondLst>
                              <p:cond delay="3500"/>
                            </p:stCondLst>
                            <p:childTnLst>
                              <p:par>
                                <p:cTn id="65" presetID="10" presetClass="entr" presetSubtype="0" fill="hold" grpId="0" nodeType="afterEffect">
                                  <p:stCondLst>
                                    <p:cond delay="0"/>
                                  </p:stCondLst>
                                  <p:childTnLst>
                                    <p:set>
                                      <p:cBhvr>
                                        <p:cTn id="66" dur="1" fill="hold">
                                          <p:stCondLst>
                                            <p:cond delay="0"/>
                                          </p:stCondLst>
                                        </p:cTn>
                                        <p:tgtEl>
                                          <p:spTgt spid="13">
                                            <p:graphicEl>
                                              <a:dgm id="{3E2A6B0E-A975-400B-B01C-E1E93DF980BC}"/>
                                            </p:graphicEl>
                                          </p:spTgt>
                                        </p:tgtEl>
                                        <p:attrNameLst>
                                          <p:attrName>style.visibility</p:attrName>
                                        </p:attrNameLst>
                                      </p:cBhvr>
                                      <p:to>
                                        <p:strVal val="visible"/>
                                      </p:to>
                                    </p:set>
                                    <p:animEffect transition="in" filter="fade">
                                      <p:cBhvr>
                                        <p:cTn id="67" dur="500"/>
                                        <p:tgtEl>
                                          <p:spTgt spid="13">
                                            <p:graphicEl>
                                              <a:dgm id="{3E2A6B0E-A975-400B-B01C-E1E93DF980B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Sub>
          <a:bldDgm bld="one"/>
        </p:bldSub>
      </p:bldGraphic>
      <p:bldP spid="12" grpId="0"/>
      <p:bldP spid="14" grpId="0"/>
      <p:bldGraphic spid="13" grpId="0">
        <p:bldSub>
          <a:bldDgm bld="one"/>
        </p:bldSub>
      </p:bldGraphic>
      <p:bldP spid="1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836712"/>
            <a:ext cx="467544" cy="5040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251520" y="0"/>
            <a:ext cx="8892480" cy="1068512"/>
            <a:chOff x="251520" y="0"/>
            <a:chExt cx="8892480" cy="1068512"/>
          </a:xfrm>
        </p:grpSpPr>
        <p:graphicFrame>
          <p:nvGraphicFramePr>
            <p:cNvPr id="6" name="图示 5"/>
            <p:cNvGraphicFramePr/>
            <p:nvPr>
              <p:extLst>
                <p:ext uri="{D42A27DB-BD31-4B8C-83A1-F6EECF244321}">
                  <p14:modId xmlns:p14="http://schemas.microsoft.com/office/powerpoint/2010/main" val="1695113107"/>
                </p:ext>
              </p:extLst>
            </p:nvPr>
          </p:nvGraphicFramePr>
          <p:xfrm>
            <a:off x="251520" y="332656"/>
            <a:ext cx="4848200" cy="7358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圆角矩形 6"/>
            <p:cNvSpPr/>
            <p:nvPr/>
          </p:nvSpPr>
          <p:spPr>
            <a:xfrm>
              <a:off x="5724128" y="0"/>
              <a:ext cx="3419872" cy="54400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b="1" dirty="0" smtClean="0">
                  <a:effectLst>
                    <a:outerShdw blurRad="38100" dist="38100" dir="2700000" algn="tl">
                      <a:srgbClr val="000000">
                        <a:alpha val="43137"/>
                      </a:srgbClr>
                    </a:outerShdw>
                  </a:effectLst>
                  <a:latin typeface="黑体" pitchFamily="49" charset="-122"/>
                  <a:ea typeface="黑体" pitchFamily="49" charset="-122"/>
                </a:rPr>
                <a:t>第三节 社会实践的过程</a:t>
              </a:r>
              <a:endParaRPr lang="zh-CN" altLang="en-US" b="1" dirty="0">
                <a:effectLst>
                  <a:outerShdw blurRad="38100" dist="38100" dir="2700000" algn="tl">
                    <a:srgbClr val="000000">
                      <a:alpha val="43137"/>
                    </a:srgbClr>
                  </a:outerShdw>
                </a:effectLst>
                <a:latin typeface="黑体" pitchFamily="49" charset="-122"/>
                <a:ea typeface="黑体" pitchFamily="49" charset="-122"/>
              </a:endParaRPr>
            </a:p>
          </p:txBody>
        </p:sp>
      </p:grpSp>
      <p:sp>
        <p:nvSpPr>
          <p:cNvPr id="3" name="圆角矩形 2"/>
          <p:cNvSpPr/>
          <p:nvPr/>
        </p:nvSpPr>
        <p:spPr>
          <a:xfrm>
            <a:off x="359532" y="1088740"/>
            <a:ext cx="8424936" cy="468052"/>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zh-CN" altLang="en-US" sz="2000" b="1" dirty="0" smtClean="0">
                <a:latin typeface="微软雅黑" pitchFamily="34" charset="-122"/>
                <a:ea typeface="微软雅黑" pitchFamily="34" charset="-122"/>
              </a:rPr>
              <a:t>社会实践过程中需要留存的资料</a:t>
            </a:r>
            <a:endParaRPr lang="zh-CN" altLang="en-US" sz="2000" b="1" dirty="0">
              <a:latin typeface="微软雅黑" pitchFamily="34" charset="-122"/>
              <a:ea typeface="微软雅黑" pitchFamily="34" charset="-122"/>
            </a:endParaRPr>
          </a:p>
        </p:txBody>
      </p:sp>
      <p:sp>
        <p:nvSpPr>
          <p:cNvPr id="4" name="矩形 3"/>
          <p:cNvSpPr/>
          <p:nvPr/>
        </p:nvSpPr>
        <p:spPr>
          <a:xfrm>
            <a:off x="359532" y="1772816"/>
            <a:ext cx="8424936" cy="2016224"/>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marL="285750" indent="-285750">
              <a:buFont typeface="Wingdings" pitchFamily="2" charset="2"/>
              <a:buChar char="p"/>
            </a:pPr>
            <a:r>
              <a:rPr lang="zh-CN" altLang="en-US" sz="2400" dirty="0" smtClean="0"/>
              <a:t>认真记录实践过程，填写</a:t>
            </a:r>
            <a:r>
              <a:rPr lang="en-US" altLang="zh-CN" sz="2400" dirty="0" smtClean="0"/>
              <a:t>《</a:t>
            </a:r>
            <a:r>
              <a:rPr lang="zh-CN" altLang="en-US" sz="2400" dirty="0" smtClean="0"/>
              <a:t>实践登记表</a:t>
            </a:r>
            <a:r>
              <a:rPr lang="en-US" altLang="zh-CN" sz="2400" dirty="0" smtClean="0"/>
              <a:t>》</a:t>
            </a:r>
          </a:p>
          <a:p>
            <a:pPr marL="285750" indent="-285750">
              <a:buFont typeface="Wingdings" pitchFamily="2" charset="2"/>
              <a:buChar char="p"/>
            </a:pPr>
            <a:r>
              <a:rPr lang="zh-CN" altLang="en-US" sz="2400" dirty="0" smtClean="0"/>
              <a:t>拍摄社会实践照片</a:t>
            </a:r>
            <a:endParaRPr lang="en-US" altLang="zh-CN" sz="2400" dirty="0" smtClean="0"/>
          </a:p>
          <a:p>
            <a:pPr marL="285750" indent="-285750">
              <a:buFont typeface="Wingdings" pitchFamily="2" charset="2"/>
              <a:buChar char="p"/>
            </a:pPr>
            <a:r>
              <a:rPr lang="zh-CN" altLang="en-US" sz="2400" dirty="0" smtClean="0"/>
              <a:t>录制“微纪录”视频短片</a:t>
            </a:r>
            <a:endParaRPr lang="en-US" altLang="zh-CN" sz="2400" dirty="0" smtClean="0"/>
          </a:p>
          <a:p>
            <a:pPr marL="285750" indent="-285750">
              <a:buFont typeface="Wingdings" pitchFamily="2" charset="2"/>
              <a:buChar char="p"/>
            </a:pPr>
            <a:r>
              <a:rPr lang="zh-CN" altLang="en-US" sz="2400" dirty="0" smtClean="0"/>
              <a:t>资料分类整理，留有备份，注意保存</a:t>
            </a:r>
            <a:endParaRPr lang="zh-CN" altLang="en-US" sz="2400" dirty="0"/>
          </a:p>
        </p:txBody>
      </p:sp>
      <p:sp>
        <p:nvSpPr>
          <p:cNvPr id="8" name="圆角矩形 7"/>
          <p:cNvSpPr/>
          <p:nvPr/>
        </p:nvSpPr>
        <p:spPr>
          <a:xfrm>
            <a:off x="467544" y="3861048"/>
            <a:ext cx="4464496" cy="111997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r>
              <a:rPr lang="zh-CN" altLang="en-US" b="1" dirty="0" smtClean="0">
                <a:solidFill>
                  <a:schemeClr val="tx1"/>
                </a:solidFill>
              </a:rPr>
              <a:t>实践照片、“微纪录”视频短片等</a:t>
            </a:r>
            <a:endParaRPr lang="en-US" altLang="zh-CN" b="1" dirty="0" smtClean="0">
              <a:solidFill>
                <a:schemeClr val="tx1"/>
              </a:solidFill>
            </a:endParaRPr>
          </a:p>
          <a:p>
            <a:r>
              <a:rPr lang="en-US" altLang="zh-CN" b="1" dirty="0" smtClean="0">
                <a:solidFill>
                  <a:schemeClr val="tx1"/>
                </a:solidFill>
              </a:rPr>
              <a:t>【</a:t>
            </a:r>
            <a:r>
              <a:rPr lang="zh-CN" altLang="en-US" b="1" dirty="0" smtClean="0">
                <a:solidFill>
                  <a:schemeClr val="tx1"/>
                </a:solidFill>
              </a:rPr>
              <a:t>注意</a:t>
            </a:r>
            <a:r>
              <a:rPr lang="en-US" altLang="zh-CN" b="1" dirty="0" smtClean="0">
                <a:solidFill>
                  <a:schemeClr val="tx1"/>
                </a:solidFill>
              </a:rPr>
              <a:t>】</a:t>
            </a:r>
            <a:r>
              <a:rPr lang="zh-CN" altLang="en-US" b="1" dirty="0" smtClean="0">
                <a:solidFill>
                  <a:schemeClr val="tx1"/>
                </a:solidFill>
              </a:rPr>
              <a:t>要做好备份、防止因储存介质的损坏造成资料的遗失。</a:t>
            </a:r>
            <a:endParaRPr lang="zh-CN" altLang="en-US" b="1" dirty="0">
              <a:solidFill>
                <a:schemeClr val="tx1"/>
              </a:solidFill>
            </a:endParaRPr>
          </a:p>
        </p:txBody>
      </p:sp>
      <p:sp>
        <p:nvSpPr>
          <p:cNvPr id="10" name="圆角矩形 9"/>
          <p:cNvSpPr/>
          <p:nvPr/>
        </p:nvSpPr>
        <p:spPr>
          <a:xfrm>
            <a:off x="3820108" y="5085184"/>
            <a:ext cx="5248200" cy="1152128"/>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r>
              <a:rPr lang="zh-CN" altLang="en-US" b="1" dirty="0">
                <a:solidFill>
                  <a:schemeClr val="tx1"/>
                </a:solidFill>
              </a:rPr>
              <a:t>实践登记表、规范交通发票（最好为火车票）</a:t>
            </a:r>
            <a:endParaRPr lang="en-US" altLang="zh-CN" b="1" dirty="0">
              <a:solidFill>
                <a:schemeClr val="tx1"/>
              </a:solidFill>
            </a:endParaRPr>
          </a:p>
          <a:p>
            <a:r>
              <a:rPr lang="en-US" altLang="zh-CN" b="1" dirty="0">
                <a:solidFill>
                  <a:schemeClr val="tx1"/>
                </a:solidFill>
              </a:rPr>
              <a:t>【</a:t>
            </a:r>
            <a:r>
              <a:rPr lang="zh-CN" altLang="en-US" b="1" dirty="0">
                <a:solidFill>
                  <a:schemeClr val="tx1"/>
                </a:solidFill>
              </a:rPr>
              <a:t>注意</a:t>
            </a:r>
            <a:r>
              <a:rPr lang="en-US" altLang="zh-CN" b="1" dirty="0">
                <a:solidFill>
                  <a:schemeClr val="tx1"/>
                </a:solidFill>
              </a:rPr>
              <a:t>】</a:t>
            </a:r>
            <a:r>
              <a:rPr lang="zh-CN" altLang="en-US" b="1" dirty="0">
                <a:solidFill>
                  <a:schemeClr val="tx1"/>
                </a:solidFill>
              </a:rPr>
              <a:t>要注意防火、防水，统一放入档案袋或文件夹中。</a:t>
            </a:r>
          </a:p>
        </p:txBody>
      </p:sp>
      <p:sp>
        <p:nvSpPr>
          <p:cNvPr id="9" name="右箭头 8"/>
          <p:cNvSpPr/>
          <p:nvPr/>
        </p:nvSpPr>
        <p:spPr>
          <a:xfrm>
            <a:off x="2051720" y="5445224"/>
            <a:ext cx="1584176" cy="648072"/>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b="1" dirty="0" smtClean="0">
                <a:solidFill>
                  <a:schemeClr val="tx1"/>
                </a:solidFill>
                <a:effectLst>
                  <a:outerShdw blurRad="38100" dist="38100" dir="2700000" algn="tl">
                    <a:srgbClr val="000000">
                      <a:alpha val="43137"/>
                    </a:srgbClr>
                  </a:outerShdw>
                </a:effectLst>
              </a:rPr>
              <a:t>纸质类</a:t>
            </a:r>
            <a:endParaRPr lang="zh-CN" altLang="en-US" b="1" dirty="0">
              <a:solidFill>
                <a:schemeClr val="tx1"/>
              </a:solidFill>
              <a:effectLst>
                <a:outerShdw blurRad="38100" dist="38100" dir="2700000" algn="tl">
                  <a:srgbClr val="000000">
                    <a:alpha val="43137"/>
                  </a:srgbClr>
                </a:outerShdw>
              </a:effectLst>
            </a:endParaRPr>
          </a:p>
        </p:txBody>
      </p:sp>
      <p:sp>
        <p:nvSpPr>
          <p:cNvPr id="12" name="右箭头 11"/>
          <p:cNvSpPr/>
          <p:nvPr/>
        </p:nvSpPr>
        <p:spPr>
          <a:xfrm flipH="1">
            <a:off x="5148064" y="4096999"/>
            <a:ext cx="1584176" cy="648072"/>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b="1" dirty="0">
                <a:solidFill>
                  <a:schemeClr val="tx1"/>
                </a:solidFill>
                <a:effectLst>
                  <a:outerShdw blurRad="38100" dist="38100" dir="2700000" algn="tl">
                    <a:srgbClr val="000000">
                      <a:alpha val="43137"/>
                    </a:srgbClr>
                  </a:outerShdw>
                </a:effectLst>
              </a:rPr>
              <a:t>电子类</a:t>
            </a:r>
          </a:p>
        </p:txBody>
      </p:sp>
    </p:spTree>
    <p:extLst>
      <p:ext uri="{BB962C8B-B14F-4D97-AF65-F5344CB8AC3E}">
        <p14:creationId xmlns:p14="http://schemas.microsoft.com/office/powerpoint/2010/main" val="3942068101"/>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right)">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9" grpId="0" animBg="1"/>
      <p:bldP spid="1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119188"/>
            <a:ext cx="8678738" cy="4830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 name="组合 5"/>
          <p:cNvGrpSpPr/>
          <p:nvPr/>
        </p:nvGrpSpPr>
        <p:grpSpPr>
          <a:xfrm>
            <a:off x="251520" y="0"/>
            <a:ext cx="8892480" cy="1068512"/>
            <a:chOff x="251520" y="0"/>
            <a:chExt cx="8892480" cy="1068512"/>
          </a:xfrm>
        </p:grpSpPr>
        <p:graphicFrame>
          <p:nvGraphicFramePr>
            <p:cNvPr id="7" name="图示 6"/>
            <p:cNvGraphicFramePr/>
            <p:nvPr>
              <p:extLst>
                <p:ext uri="{D42A27DB-BD31-4B8C-83A1-F6EECF244321}">
                  <p14:modId xmlns:p14="http://schemas.microsoft.com/office/powerpoint/2010/main" val="785634741"/>
                </p:ext>
              </p:extLst>
            </p:nvPr>
          </p:nvGraphicFramePr>
          <p:xfrm>
            <a:off x="251520" y="332656"/>
            <a:ext cx="4848200" cy="7358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圆角矩形 7"/>
            <p:cNvSpPr/>
            <p:nvPr/>
          </p:nvSpPr>
          <p:spPr>
            <a:xfrm>
              <a:off x="5724128" y="0"/>
              <a:ext cx="3419872" cy="54400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b="1" dirty="0" smtClean="0">
                  <a:effectLst>
                    <a:outerShdw blurRad="38100" dist="38100" dir="2700000" algn="tl">
                      <a:srgbClr val="000000">
                        <a:alpha val="43137"/>
                      </a:srgbClr>
                    </a:outerShdw>
                  </a:effectLst>
                  <a:latin typeface="黑体" pitchFamily="49" charset="-122"/>
                  <a:ea typeface="黑体" pitchFamily="49" charset="-122"/>
                </a:rPr>
                <a:t>第三节 社会实践的过程</a:t>
              </a:r>
              <a:endParaRPr lang="zh-CN" altLang="en-US" b="1" dirty="0">
                <a:effectLst>
                  <a:outerShdw blurRad="38100" dist="38100" dir="2700000" algn="tl">
                    <a:srgbClr val="000000">
                      <a:alpha val="43137"/>
                    </a:srgbClr>
                  </a:outerShdw>
                </a:effectLst>
                <a:latin typeface="黑体" pitchFamily="49" charset="-122"/>
                <a:ea typeface="黑体" pitchFamily="49" charset="-122"/>
              </a:endParaRPr>
            </a:p>
          </p:txBody>
        </p:sp>
      </p:grpSp>
    </p:spTree>
    <p:extLst>
      <p:ext uri="{BB962C8B-B14F-4D97-AF65-F5344CB8AC3E}">
        <p14:creationId xmlns:p14="http://schemas.microsoft.com/office/powerpoint/2010/main" val="3366369456"/>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withEffect">
                                  <p:stCondLst>
                                    <p:cond delay="0"/>
                                  </p:stCondLst>
                                  <p:childTnLst>
                                    <p:set>
                                      <p:cBhvr>
                                        <p:cTn id="6" dur="1" fill="hold">
                                          <p:stCondLst>
                                            <p:cond delay="0"/>
                                          </p:stCondLst>
                                        </p:cTn>
                                        <p:tgtEl>
                                          <p:spTgt spid="10243"/>
                                        </p:tgtEl>
                                        <p:attrNameLst>
                                          <p:attrName>style.visibility</p:attrName>
                                        </p:attrNameLst>
                                      </p:cBhvr>
                                      <p:to>
                                        <p:strVal val="visible"/>
                                      </p:to>
                                    </p:set>
                                    <p:animEffect transition="in" filter="box(out)">
                                      <p:cBhvr>
                                        <p:cTn id="7" dur="20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51520" y="0"/>
            <a:ext cx="8892480" cy="1068512"/>
            <a:chOff x="251520" y="0"/>
            <a:chExt cx="8892480" cy="1068512"/>
          </a:xfrm>
        </p:grpSpPr>
        <p:graphicFrame>
          <p:nvGraphicFramePr>
            <p:cNvPr id="15" name="图示 14"/>
            <p:cNvGraphicFramePr/>
            <p:nvPr>
              <p:extLst>
                <p:ext uri="{D42A27DB-BD31-4B8C-83A1-F6EECF244321}">
                  <p14:modId xmlns:p14="http://schemas.microsoft.com/office/powerpoint/2010/main" val="1221871158"/>
                </p:ext>
              </p:extLst>
            </p:nvPr>
          </p:nvGraphicFramePr>
          <p:xfrm>
            <a:off x="251520" y="332656"/>
            <a:ext cx="4848200" cy="7358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6" name="圆角矩形 15"/>
            <p:cNvSpPr/>
            <p:nvPr/>
          </p:nvSpPr>
          <p:spPr>
            <a:xfrm>
              <a:off x="5724128" y="0"/>
              <a:ext cx="3419872" cy="54400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b="1" dirty="0" smtClean="0">
                  <a:effectLst>
                    <a:outerShdw blurRad="38100" dist="38100" dir="2700000" algn="tl">
                      <a:srgbClr val="000000">
                        <a:alpha val="43137"/>
                      </a:srgbClr>
                    </a:outerShdw>
                  </a:effectLst>
                  <a:latin typeface="黑体" pitchFamily="49" charset="-122"/>
                  <a:ea typeface="黑体" pitchFamily="49" charset="-122"/>
                </a:rPr>
                <a:t>第三节 社会实践的过程</a:t>
              </a:r>
              <a:endParaRPr lang="zh-CN" altLang="en-US" b="1" dirty="0">
                <a:effectLst>
                  <a:outerShdw blurRad="38100" dist="38100" dir="2700000" algn="tl">
                    <a:srgbClr val="000000">
                      <a:alpha val="43137"/>
                    </a:srgbClr>
                  </a:outerShdw>
                </a:effectLst>
                <a:latin typeface="黑体" pitchFamily="49" charset="-122"/>
                <a:ea typeface="黑体" pitchFamily="49" charset="-122"/>
              </a:endParaRPr>
            </a:p>
          </p:txBody>
        </p:sp>
      </p:grpSp>
      <p:sp>
        <p:nvSpPr>
          <p:cNvPr id="9" name="TextBox 8"/>
          <p:cNvSpPr txBox="1"/>
          <p:nvPr/>
        </p:nvSpPr>
        <p:spPr>
          <a:xfrm>
            <a:off x="585410" y="980728"/>
            <a:ext cx="7954638" cy="193899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zh-CN" altLang="en-US" sz="2000" b="1" dirty="0" smtClean="0">
                <a:effectLst>
                  <a:outerShdw blurRad="38100" dist="38100" dir="2700000" algn="tl">
                    <a:srgbClr val="000000">
                      <a:alpha val="43137"/>
                    </a:srgbClr>
                  </a:outerShdw>
                </a:effectLst>
                <a:latin typeface="仿宋" pitchFamily="49" charset="-122"/>
                <a:ea typeface="仿宋" pitchFamily="49" charset="-122"/>
              </a:rPr>
              <a:t>实践外出要时刻保持安全意识，不做出任何形式的不安全举动，如：投宿无营业资格的旅店、乘坐黑车、开展包含危险内容的实践活动等；一旦遇特殊情况、意外事件及不可抗力因素导致原实践方案具有安全隐患时，在“安全第一”的前提下及时调整实践计划，</a:t>
            </a:r>
            <a:r>
              <a:rPr lang="zh-CN" altLang="en-US" sz="2000" b="1" dirty="0" smtClean="0">
                <a:solidFill>
                  <a:srgbClr val="FF0000"/>
                </a:solidFill>
                <a:effectLst>
                  <a:outerShdw blurRad="38100" dist="38100" dir="2700000" algn="tl">
                    <a:srgbClr val="000000">
                      <a:alpha val="43137"/>
                    </a:srgbClr>
                  </a:outerShdw>
                </a:effectLst>
                <a:latin typeface="仿宋" pitchFamily="49" charset="-122"/>
                <a:ea typeface="仿宋" pitchFamily="49" charset="-122"/>
              </a:rPr>
              <a:t>情况严重时应立刻终止实践。外出实践要时刻保持通讯设备畅通</a:t>
            </a:r>
            <a:r>
              <a:rPr lang="zh-CN" altLang="en-US" sz="2000" b="1" dirty="0" smtClean="0">
                <a:effectLst>
                  <a:outerShdw blurRad="38100" dist="38100" dir="2700000" algn="tl">
                    <a:srgbClr val="000000">
                      <a:alpha val="43137"/>
                    </a:srgbClr>
                  </a:outerShdw>
                </a:effectLst>
                <a:latin typeface="仿宋" pitchFamily="49" charset="-122"/>
                <a:ea typeface="仿宋" pitchFamily="49" charset="-122"/>
              </a:rPr>
              <a:t>，如遇突发安全事件，第一时间与家长、指导教师以及学校进行联系。</a:t>
            </a:r>
            <a:endParaRPr lang="zh-CN" altLang="en-US" sz="2000" b="1" dirty="0">
              <a:effectLst>
                <a:outerShdw blurRad="38100" dist="38100" dir="2700000" algn="tl">
                  <a:srgbClr val="000000">
                    <a:alpha val="43137"/>
                  </a:srgbClr>
                </a:outerShdw>
              </a:effectLst>
              <a:latin typeface="仿宋" pitchFamily="49" charset="-122"/>
              <a:ea typeface="仿宋" pitchFamily="49" charset="-122"/>
            </a:endParaRPr>
          </a:p>
        </p:txBody>
      </p:sp>
      <p:grpSp>
        <p:nvGrpSpPr>
          <p:cNvPr id="22" name="组合 21"/>
          <p:cNvGrpSpPr/>
          <p:nvPr/>
        </p:nvGrpSpPr>
        <p:grpSpPr>
          <a:xfrm>
            <a:off x="453062" y="3212976"/>
            <a:ext cx="7884253" cy="3024336"/>
            <a:chOff x="453062" y="3212976"/>
            <a:chExt cx="7884253" cy="3024336"/>
          </a:xfrm>
        </p:grpSpPr>
        <p:grpSp>
          <p:nvGrpSpPr>
            <p:cNvPr id="7" name="组合 6"/>
            <p:cNvGrpSpPr/>
            <p:nvPr/>
          </p:nvGrpSpPr>
          <p:grpSpPr>
            <a:xfrm>
              <a:off x="453062" y="3212976"/>
              <a:ext cx="7884253" cy="3024336"/>
              <a:chOff x="504171" y="3212976"/>
              <a:chExt cx="7884253" cy="3024336"/>
            </a:xfrm>
          </p:grpSpPr>
          <p:sp>
            <p:nvSpPr>
              <p:cNvPr id="2" name="圆角矩形 1"/>
              <p:cNvSpPr/>
              <p:nvPr/>
            </p:nvSpPr>
            <p:spPr>
              <a:xfrm>
                <a:off x="504171" y="3212976"/>
                <a:ext cx="895350" cy="1008112"/>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zh-CN" altLang="en-US" dirty="0">
                    <a:latin typeface="微软雅黑" pitchFamily="34" charset="-122"/>
                    <a:ea typeface="微软雅黑" pitchFamily="34" charset="-122"/>
                  </a:rPr>
                  <a:t>交通安全</a:t>
                </a:r>
              </a:p>
            </p:txBody>
          </p:sp>
          <p:sp>
            <p:nvSpPr>
              <p:cNvPr id="8" name="圆角矩形 7"/>
              <p:cNvSpPr/>
              <p:nvPr/>
            </p:nvSpPr>
            <p:spPr>
              <a:xfrm>
                <a:off x="504171" y="4437112"/>
                <a:ext cx="895350" cy="1008112"/>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zh-CN" altLang="en-US" dirty="0">
                    <a:latin typeface="微软雅黑" pitchFamily="34" charset="-122"/>
                    <a:ea typeface="微软雅黑" pitchFamily="34" charset="-122"/>
                  </a:rPr>
                  <a:t>财产安全</a:t>
                </a:r>
              </a:p>
            </p:txBody>
          </p:sp>
          <p:sp>
            <p:nvSpPr>
              <p:cNvPr id="3" name="圆角矩形 2"/>
              <p:cNvSpPr/>
              <p:nvPr/>
            </p:nvSpPr>
            <p:spPr>
              <a:xfrm>
                <a:off x="1547664" y="4437112"/>
                <a:ext cx="6840760" cy="1008112"/>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4" name="圆角矩形 3"/>
              <p:cNvSpPr/>
              <p:nvPr/>
            </p:nvSpPr>
            <p:spPr>
              <a:xfrm>
                <a:off x="1886805" y="4581128"/>
                <a:ext cx="1800200" cy="72008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dirty="0"/>
                  <a:t>重要</a:t>
                </a:r>
                <a:r>
                  <a:rPr lang="zh-CN" altLang="en-US" dirty="0" smtClean="0"/>
                  <a:t>物品随身携带</a:t>
                </a:r>
                <a:endParaRPr lang="zh-CN" altLang="en-US" dirty="0"/>
              </a:p>
            </p:txBody>
          </p:sp>
          <p:sp>
            <p:nvSpPr>
              <p:cNvPr id="11" name="圆角矩形 10"/>
              <p:cNvSpPr/>
              <p:nvPr/>
            </p:nvSpPr>
            <p:spPr>
              <a:xfrm>
                <a:off x="4047045" y="4581128"/>
                <a:ext cx="1800200" cy="720080"/>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dirty="0" smtClean="0"/>
                  <a:t>加强警惕 </a:t>
                </a:r>
                <a:endParaRPr lang="en-US" altLang="zh-CN" dirty="0" smtClean="0"/>
              </a:p>
              <a:p>
                <a:pPr algn="ctr"/>
                <a:r>
                  <a:rPr lang="zh-CN" altLang="en-US" dirty="0" smtClean="0"/>
                  <a:t>严防扒手</a:t>
                </a:r>
                <a:endParaRPr lang="zh-CN" altLang="en-US" dirty="0"/>
              </a:p>
            </p:txBody>
          </p:sp>
          <p:sp>
            <p:nvSpPr>
              <p:cNvPr id="12" name="圆角矩形 11"/>
              <p:cNvSpPr/>
              <p:nvPr/>
            </p:nvSpPr>
            <p:spPr>
              <a:xfrm>
                <a:off x="6207285" y="4581128"/>
                <a:ext cx="1800200" cy="72008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dirty="0" smtClean="0"/>
                  <a:t>机制应对</a:t>
                </a:r>
                <a:endParaRPr lang="en-US" altLang="zh-CN" dirty="0" smtClean="0"/>
              </a:p>
              <a:p>
                <a:pPr algn="ctr"/>
                <a:r>
                  <a:rPr lang="zh-CN" altLang="en-US" dirty="0" smtClean="0"/>
                  <a:t>勇于举报</a:t>
                </a:r>
                <a:endParaRPr lang="zh-CN" altLang="en-US" dirty="0"/>
              </a:p>
            </p:txBody>
          </p:sp>
          <p:sp>
            <p:nvSpPr>
              <p:cNvPr id="13" name="圆角矩形 12"/>
              <p:cNvSpPr/>
              <p:nvPr/>
            </p:nvSpPr>
            <p:spPr>
              <a:xfrm>
                <a:off x="529039" y="5661248"/>
                <a:ext cx="895350" cy="576064"/>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zh-CN" altLang="en-US" dirty="0">
                    <a:latin typeface="微软雅黑" pitchFamily="34" charset="-122"/>
                    <a:ea typeface="微软雅黑" pitchFamily="34" charset="-122"/>
                  </a:rPr>
                  <a:t>住宿安全</a:t>
                </a:r>
              </a:p>
            </p:txBody>
          </p:sp>
          <p:sp>
            <p:nvSpPr>
              <p:cNvPr id="5" name="圆角矩形 4"/>
              <p:cNvSpPr/>
              <p:nvPr/>
            </p:nvSpPr>
            <p:spPr>
              <a:xfrm>
                <a:off x="1547664" y="5661248"/>
                <a:ext cx="6840760" cy="576064"/>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6" name="圆角矩形 5"/>
              <p:cNvSpPr/>
              <p:nvPr/>
            </p:nvSpPr>
            <p:spPr>
              <a:xfrm>
                <a:off x="1907704" y="5805264"/>
                <a:ext cx="6336704" cy="36004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dirty="0" smtClean="0"/>
                  <a:t>提前联系、熟悉环境、加强防范</a:t>
                </a:r>
                <a:endParaRPr lang="zh-CN" altLang="en-US" dirty="0"/>
              </a:p>
            </p:txBody>
          </p:sp>
        </p:grpSp>
        <p:grpSp>
          <p:nvGrpSpPr>
            <p:cNvPr id="17" name="组合 16"/>
            <p:cNvGrpSpPr/>
            <p:nvPr/>
          </p:nvGrpSpPr>
          <p:grpSpPr>
            <a:xfrm>
              <a:off x="1496555" y="3212976"/>
              <a:ext cx="6840760" cy="1008112"/>
              <a:chOff x="1437666" y="980728"/>
              <a:chExt cx="6840760" cy="1008112"/>
            </a:xfrm>
          </p:grpSpPr>
          <p:sp>
            <p:nvSpPr>
              <p:cNvPr id="18" name="圆角矩形 17"/>
              <p:cNvSpPr/>
              <p:nvPr/>
            </p:nvSpPr>
            <p:spPr>
              <a:xfrm>
                <a:off x="1437666" y="980728"/>
                <a:ext cx="6840760" cy="1008112"/>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19" name="圆角矩形 18"/>
              <p:cNvSpPr/>
              <p:nvPr/>
            </p:nvSpPr>
            <p:spPr>
              <a:xfrm>
                <a:off x="1581682" y="1124744"/>
                <a:ext cx="1622166" cy="72008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dirty="0" smtClean="0"/>
                  <a:t>乘坐合法安全交通工具</a:t>
                </a:r>
                <a:endParaRPr lang="zh-CN" altLang="en-US" dirty="0"/>
              </a:p>
            </p:txBody>
          </p:sp>
          <p:sp>
            <p:nvSpPr>
              <p:cNvPr id="20" name="圆角矩形 19"/>
              <p:cNvSpPr/>
              <p:nvPr/>
            </p:nvSpPr>
            <p:spPr>
              <a:xfrm>
                <a:off x="3275856" y="1124744"/>
                <a:ext cx="1766183" cy="720080"/>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dirty="0" smtClean="0"/>
                  <a:t>遵守安全规范，服从管理</a:t>
                </a:r>
                <a:endParaRPr lang="zh-CN" altLang="en-US" dirty="0"/>
              </a:p>
            </p:txBody>
          </p:sp>
          <p:sp>
            <p:nvSpPr>
              <p:cNvPr id="21" name="圆角矩形 20"/>
              <p:cNvSpPr/>
              <p:nvPr/>
            </p:nvSpPr>
            <p:spPr>
              <a:xfrm>
                <a:off x="5134945" y="1124744"/>
                <a:ext cx="2029343" cy="72008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dirty="0" smtClean="0"/>
                  <a:t>突发意外规范求生，减少伤害</a:t>
                </a:r>
                <a:endParaRPr lang="zh-CN" altLang="en-US" dirty="0"/>
              </a:p>
            </p:txBody>
          </p:sp>
          <p:sp>
            <p:nvSpPr>
              <p:cNvPr id="23" name="圆角矩形 22"/>
              <p:cNvSpPr/>
              <p:nvPr/>
            </p:nvSpPr>
            <p:spPr>
              <a:xfrm>
                <a:off x="7236296" y="1124744"/>
                <a:ext cx="936104" cy="72008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dirty="0" smtClean="0"/>
                  <a:t>遵守交规</a:t>
                </a:r>
                <a:endParaRPr lang="zh-CN" altLang="en-US" dirty="0"/>
              </a:p>
            </p:txBody>
          </p:sp>
        </p:grpSp>
      </p:grpSp>
    </p:spTree>
    <p:extLst>
      <p:ext uri="{BB962C8B-B14F-4D97-AF65-F5344CB8AC3E}">
        <p14:creationId xmlns:p14="http://schemas.microsoft.com/office/powerpoint/2010/main" val="1910795048"/>
      </p:ext>
    </p:extLst>
  </p:cSld>
  <p:clrMapOvr>
    <a:masterClrMapping/>
  </p:clrMapOvr>
  <p:transition spd="slow">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266304" y="1189595"/>
            <a:ext cx="936104" cy="722734"/>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疾病预防</a:t>
            </a:r>
            <a:endParaRPr lang="zh-CN" altLang="en-US"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圆角矩形 3"/>
          <p:cNvSpPr/>
          <p:nvPr/>
        </p:nvSpPr>
        <p:spPr>
          <a:xfrm>
            <a:off x="266304" y="2173326"/>
            <a:ext cx="936104" cy="720080"/>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生产安全</a:t>
            </a:r>
            <a:endParaRPr lang="zh-CN" altLang="en-US"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AutoShape 4" descr="C:\Users\gnj\AppData\Roaming\Tencent\Users\157763484\QQ\WinTemp\RichOle\VV7%L)IR[2{%G0ZKPZT3.jpg"/>
          <p:cNvSpPr>
            <a:spLocks noChangeAspect="1" noChangeArrowheads="1"/>
          </p:cNvSpPr>
          <p:nvPr/>
        </p:nvSpPr>
        <p:spPr bwMode="auto">
          <a:xfrm>
            <a:off x="0" y="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AutoShape 5" descr="C:\Users\gnj\AppData\Roaming\Tencent\Users\157763484\QQ\WinTemp\RichOle\VV7%L)IR[2{%G0ZKPZT3.jpg"/>
          <p:cNvSpPr>
            <a:spLocks noChangeAspect="1" noChangeArrowheads="1"/>
          </p:cNvSpPr>
          <p:nvPr/>
        </p:nvSpPr>
        <p:spPr bwMode="auto">
          <a:xfrm>
            <a:off x="152400" y="152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 name="AutoShape 6" descr="C:\Users\gnj\AppData\Roaming\Tencent\Users\157763484\QQ\WinTemp\RichOle\VV7%L)IR[2{%G0ZKPZT3.jpg"/>
          <p:cNvSpPr>
            <a:spLocks noChangeAspect="1" noChangeArrowheads="1"/>
          </p:cNvSpPr>
          <p:nvPr/>
        </p:nvSpPr>
        <p:spPr bwMode="auto">
          <a:xfrm>
            <a:off x="304800" y="304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下箭头 8"/>
          <p:cNvSpPr/>
          <p:nvPr/>
        </p:nvSpPr>
        <p:spPr>
          <a:xfrm>
            <a:off x="5364088" y="3429000"/>
            <a:ext cx="2088232" cy="1661486"/>
          </a:xfrm>
          <a:prstGeom prst="down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野外安全与突发事件</a:t>
            </a:r>
            <a:endParaRPr lang="zh-CN" altLang="en-US"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14" name="组合 13"/>
          <p:cNvGrpSpPr/>
          <p:nvPr/>
        </p:nvGrpSpPr>
        <p:grpSpPr>
          <a:xfrm>
            <a:off x="251520" y="0"/>
            <a:ext cx="8892480" cy="1068512"/>
            <a:chOff x="251520" y="0"/>
            <a:chExt cx="8892480" cy="1068512"/>
          </a:xfrm>
        </p:grpSpPr>
        <p:graphicFrame>
          <p:nvGraphicFramePr>
            <p:cNvPr id="15" name="图示 14"/>
            <p:cNvGraphicFramePr/>
            <p:nvPr>
              <p:extLst>
                <p:ext uri="{D42A27DB-BD31-4B8C-83A1-F6EECF244321}">
                  <p14:modId xmlns:p14="http://schemas.microsoft.com/office/powerpoint/2010/main" val="3392190837"/>
                </p:ext>
              </p:extLst>
            </p:nvPr>
          </p:nvGraphicFramePr>
          <p:xfrm>
            <a:off x="251520" y="332656"/>
            <a:ext cx="4848200" cy="7358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6" name="圆角矩形 15"/>
            <p:cNvSpPr/>
            <p:nvPr/>
          </p:nvSpPr>
          <p:spPr>
            <a:xfrm>
              <a:off x="5724128" y="0"/>
              <a:ext cx="3419872" cy="54400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b="1" dirty="0" smtClean="0">
                  <a:effectLst>
                    <a:outerShdw blurRad="38100" dist="38100" dir="2700000" algn="tl">
                      <a:srgbClr val="000000">
                        <a:alpha val="43137"/>
                      </a:srgbClr>
                    </a:outerShdw>
                  </a:effectLst>
                  <a:latin typeface="黑体" pitchFamily="49" charset="-122"/>
                  <a:ea typeface="黑体" pitchFamily="49" charset="-122"/>
                </a:rPr>
                <a:t>第三节 社会实践的过程</a:t>
              </a:r>
              <a:endParaRPr lang="zh-CN" altLang="en-US" b="1" dirty="0">
                <a:effectLst>
                  <a:outerShdw blurRad="38100" dist="38100" dir="2700000" algn="tl">
                    <a:srgbClr val="000000">
                      <a:alpha val="43137"/>
                    </a:srgbClr>
                  </a:outerShdw>
                </a:effectLst>
                <a:latin typeface="黑体" pitchFamily="49" charset="-122"/>
                <a:ea typeface="黑体" pitchFamily="49" charset="-122"/>
              </a:endParaRPr>
            </a:p>
          </p:txBody>
        </p:sp>
      </p:grpSp>
      <p:graphicFrame>
        <p:nvGraphicFramePr>
          <p:cNvPr id="2" name="图示 1"/>
          <p:cNvGraphicFramePr/>
          <p:nvPr>
            <p:extLst>
              <p:ext uri="{D42A27DB-BD31-4B8C-83A1-F6EECF244321}">
                <p14:modId xmlns:p14="http://schemas.microsoft.com/office/powerpoint/2010/main" val="2424490659"/>
              </p:ext>
            </p:extLst>
          </p:nvPr>
        </p:nvGraphicFramePr>
        <p:xfrm>
          <a:off x="1524000" y="1189594"/>
          <a:ext cx="6936432" cy="72273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7" name="图示 16"/>
          <p:cNvGraphicFramePr/>
          <p:nvPr>
            <p:extLst>
              <p:ext uri="{D42A27DB-BD31-4B8C-83A1-F6EECF244321}">
                <p14:modId xmlns:p14="http://schemas.microsoft.com/office/powerpoint/2010/main" val="3996269609"/>
              </p:ext>
            </p:extLst>
          </p:nvPr>
        </p:nvGraphicFramePr>
        <p:xfrm>
          <a:off x="1524000" y="2056345"/>
          <a:ext cx="6936432" cy="1012615"/>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6" name="图示 5"/>
          <p:cNvGraphicFramePr/>
          <p:nvPr>
            <p:extLst>
              <p:ext uri="{D42A27DB-BD31-4B8C-83A1-F6EECF244321}">
                <p14:modId xmlns:p14="http://schemas.microsoft.com/office/powerpoint/2010/main" val="188891880"/>
              </p:ext>
            </p:extLst>
          </p:nvPr>
        </p:nvGraphicFramePr>
        <p:xfrm>
          <a:off x="924272" y="4870975"/>
          <a:ext cx="6096000" cy="1726377"/>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grpSp>
        <p:nvGrpSpPr>
          <p:cNvPr id="12" name="组合 11"/>
          <p:cNvGrpSpPr/>
          <p:nvPr/>
        </p:nvGrpSpPr>
        <p:grpSpPr>
          <a:xfrm>
            <a:off x="266304" y="3140968"/>
            <a:ext cx="2001440" cy="2074146"/>
            <a:chOff x="266304" y="3140968"/>
            <a:chExt cx="2001440" cy="2074146"/>
          </a:xfrm>
        </p:grpSpPr>
        <p:sp>
          <p:nvSpPr>
            <p:cNvPr id="11" name="TextBox 10"/>
            <p:cNvSpPr txBox="1"/>
            <p:nvPr/>
          </p:nvSpPr>
          <p:spPr>
            <a:xfrm>
              <a:off x="971600" y="3583898"/>
              <a:ext cx="1296144" cy="1631216"/>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r"/>
              <a:endParaRPr lang="en-US" altLang="zh-CN" sz="2000" dirty="0" smtClean="0"/>
            </a:p>
            <a:p>
              <a:pPr algn="r"/>
              <a:r>
                <a:rPr lang="zh-CN" altLang="en-US" sz="2000" dirty="0" smtClean="0"/>
                <a:t>举止有礼</a:t>
              </a:r>
              <a:endParaRPr lang="en-US" altLang="zh-CN" sz="2000" dirty="0" smtClean="0"/>
            </a:p>
            <a:p>
              <a:pPr algn="r"/>
              <a:r>
                <a:rPr lang="zh-CN" altLang="en-US" sz="2000" dirty="0" smtClean="0"/>
                <a:t>热情适度</a:t>
              </a:r>
              <a:endParaRPr lang="en-US" altLang="zh-CN" sz="2000" dirty="0" smtClean="0"/>
            </a:p>
            <a:p>
              <a:pPr algn="r"/>
              <a:r>
                <a:rPr lang="zh-CN" altLang="en-US" sz="2000" dirty="0" smtClean="0"/>
                <a:t>提高警惕</a:t>
              </a:r>
              <a:endParaRPr lang="en-US" altLang="zh-CN" sz="2000" dirty="0" smtClean="0"/>
            </a:p>
            <a:p>
              <a:pPr algn="r"/>
              <a:r>
                <a:rPr lang="zh-CN" altLang="en-US" sz="2000" dirty="0" smtClean="0"/>
                <a:t>平等交往</a:t>
              </a:r>
              <a:endParaRPr lang="zh-CN" altLang="en-US" sz="2000" dirty="0"/>
            </a:p>
          </p:txBody>
        </p:sp>
        <p:sp>
          <p:nvSpPr>
            <p:cNvPr id="10" name="圆角矩形 9"/>
            <p:cNvSpPr/>
            <p:nvPr/>
          </p:nvSpPr>
          <p:spPr>
            <a:xfrm>
              <a:off x="266304" y="3140968"/>
              <a:ext cx="897607" cy="864096"/>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zh-CN" altLang="en-US" sz="2000" b="1" dirty="0" smtClean="0">
                  <a:effectLst>
                    <a:outerShdw blurRad="38100" dist="38100" dir="2700000" algn="tl">
                      <a:srgbClr val="000000">
                        <a:alpha val="43137"/>
                      </a:srgbClr>
                    </a:outerShdw>
                  </a:effectLst>
                </a:rPr>
                <a:t>交友安全</a:t>
              </a:r>
              <a:endParaRPr lang="zh-CN" altLang="en-US" sz="2000" b="1" dirty="0">
                <a:effectLst>
                  <a:outerShdw blurRad="38100" dist="38100" dir="2700000" algn="tl">
                    <a:srgbClr val="000000">
                      <a:alpha val="43137"/>
                    </a:srgbClr>
                  </a:outerShdw>
                </a:effectLst>
              </a:endParaRPr>
            </a:p>
          </p:txBody>
        </p:sp>
      </p:grpSp>
      <p:grpSp>
        <p:nvGrpSpPr>
          <p:cNvPr id="13" name="组合 12"/>
          <p:cNvGrpSpPr/>
          <p:nvPr/>
        </p:nvGrpSpPr>
        <p:grpSpPr>
          <a:xfrm>
            <a:off x="2173086" y="2996952"/>
            <a:ext cx="2193751" cy="2218162"/>
            <a:chOff x="2450257" y="3130086"/>
            <a:chExt cx="2193751" cy="2218162"/>
          </a:xfrm>
        </p:grpSpPr>
        <p:sp>
          <p:nvSpPr>
            <p:cNvPr id="23" name="TextBox 22"/>
            <p:cNvSpPr txBox="1"/>
            <p:nvPr/>
          </p:nvSpPr>
          <p:spPr>
            <a:xfrm>
              <a:off x="3347864" y="3717032"/>
              <a:ext cx="1296144" cy="1631216"/>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r"/>
              <a:endParaRPr lang="en-US" altLang="zh-CN" sz="2000" dirty="0" smtClean="0"/>
            </a:p>
            <a:p>
              <a:pPr algn="r"/>
              <a:r>
                <a:rPr lang="zh-CN" altLang="en-US" sz="2000" dirty="0" smtClean="0"/>
                <a:t>注意策略</a:t>
              </a:r>
              <a:endParaRPr lang="en-US" altLang="zh-CN" sz="2000" dirty="0" smtClean="0"/>
            </a:p>
            <a:p>
              <a:pPr algn="r"/>
              <a:r>
                <a:rPr lang="zh-CN" altLang="en-US" sz="2000" dirty="0" smtClean="0"/>
                <a:t>避免纠缠</a:t>
              </a:r>
              <a:endParaRPr lang="en-US" altLang="zh-CN" sz="2000" dirty="0" smtClean="0"/>
            </a:p>
            <a:p>
              <a:pPr algn="r"/>
              <a:r>
                <a:rPr lang="zh-CN" altLang="en-US" sz="2000" dirty="0"/>
                <a:t>积极</a:t>
              </a:r>
              <a:r>
                <a:rPr lang="zh-CN" altLang="en-US" sz="2000" dirty="0" smtClean="0"/>
                <a:t>干预</a:t>
              </a:r>
              <a:endParaRPr lang="en-US" altLang="zh-CN" sz="2000" dirty="0" smtClean="0"/>
            </a:p>
            <a:p>
              <a:pPr algn="r"/>
              <a:r>
                <a:rPr lang="zh-CN" altLang="en-US" sz="2000" dirty="0" smtClean="0"/>
                <a:t>及时报警</a:t>
              </a:r>
              <a:endParaRPr lang="zh-CN" altLang="en-US" sz="2000" dirty="0"/>
            </a:p>
          </p:txBody>
        </p:sp>
        <p:sp>
          <p:nvSpPr>
            <p:cNvPr id="20" name="圆角矩形 19"/>
            <p:cNvSpPr/>
            <p:nvPr/>
          </p:nvSpPr>
          <p:spPr>
            <a:xfrm>
              <a:off x="2450257" y="3130086"/>
              <a:ext cx="897607" cy="864096"/>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sz="2000" b="1" dirty="0" smtClean="0">
                  <a:effectLst>
                    <a:outerShdw blurRad="38100" dist="38100" dir="2700000" algn="tl">
                      <a:srgbClr val="000000">
                        <a:alpha val="43137"/>
                      </a:srgbClr>
                    </a:outerShdw>
                  </a:effectLst>
                </a:rPr>
                <a:t>滋扰防范</a:t>
              </a:r>
              <a:endParaRPr lang="zh-CN" altLang="en-US" sz="2000" b="1" dirty="0">
                <a:effectLst>
                  <a:outerShdw blurRad="38100" dist="38100" dir="2700000" algn="tl">
                    <a:srgbClr val="000000">
                      <a:alpha val="43137"/>
                    </a:srgbClr>
                  </a:outerShdw>
                </a:effectLst>
              </a:endParaRPr>
            </a:p>
          </p:txBody>
        </p:sp>
      </p:grpSp>
    </p:spTree>
    <p:extLst>
      <p:ext uri="{BB962C8B-B14F-4D97-AF65-F5344CB8AC3E}">
        <p14:creationId xmlns:p14="http://schemas.microsoft.com/office/powerpoint/2010/main" val="299791561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graphicEl>
                                              <a:dgm id="{52B8DA4A-A840-4BAD-9AC4-42185F1D6680}"/>
                                            </p:graphicEl>
                                          </p:spTgt>
                                        </p:tgtEl>
                                        <p:attrNameLst>
                                          <p:attrName>style.visibility</p:attrName>
                                        </p:attrNameLst>
                                      </p:cBhvr>
                                      <p:to>
                                        <p:strVal val="visible"/>
                                      </p:to>
                                    </p:set>
                                    <p:animEffect transition="in" filter="fade">
                                      <p:cBhvr>
                                        <p:cTn id="11" dur="500"/>
                                        <p:tgtEl>
                                          <p:spTgt spid="2">
                                            <p:graphicEl>
                                              <a:dgm id="{52B8DA4A-A840-4BAD-9AC4-42185F1D6680}"/>
                                            </p:graphic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graphicEl>
                                              <a:dgm id="{175E03AE-2C77-4440-B708-3BC61DE80ADE}"/>
                                            </p:graphicEl>
                                          </p:spTgt>
                                        </p:tgtEl>
                                        <p:attrNameLst>
                                          <p:attrName>style.visibility</p:attrName>
                                        </p:attrNameLst>
                                      </p:cBhvr>
                                      <p:to>
                                        <p:strVal val="visible"/>
                                      </p:to>
                                    </p:set>
                                    <p:animEffect transition="in" filter="fade">
                                      <p:cBhvr>
                                        <p:cTn id="15" dur="500"/>
                                        <p:tgtEl>
                                          <p:spTgt spid="2">
                                            <p:graphicEl>
                                              <a:dgm id="{175E03AE-2C77-4440-B708-3BC61DE80ADE}"/>
                                            </p:graphic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graphicEl>
                                              <a:dgm id="{BB44AE7D-CDE6-4728-A89D-803EA2AB0E0A}"/>
                                            </p:graphicEl>
                                          </p:spTgt>
                                        </p:tgtEl>
                                        <p:attrNameLst>
                                          <p:attrName>style.visibility</p:attrName>
                                        </p:attrNameLst>
                                      </p:cBhvr>
                                      <p:to>
                                        <p:strVal val="visible"/>
                                      </p:to>
                                    </p:set>
                                    <p:animEffect transition="in" filter="fade">
                                      <p:cBhvr>
                                        <p:cTn id="19" dur="500"/>
                                        <p:tgtEl>
                                          <p:spTgt spid="2">
                                            <p:graphicEl>
                                              <a:dgm id="{BB44AE7D-CDE6-4728-A89D-803EA2AB0E0A}"/>
                                            </p:graphic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graphicEl>
                                              <a:dgm id="{C3B093E0-2C71-47C3-A884-5A2DB4D859DB}"/>
                                            </p:graphicEl>
                                          </p:spTgt>
                                        </p:tgtEl>
                                        <p:attrNameLst>
                                          <p:attrName>style.visibility</p:attrName>
                                        </p:attrNameLst>
                                      </p:cBhvr>
                                      <p:to>
                                        <p:strVal val="visible"/>
                                      </p:to>
                                    </p:set>
                                    <p:animEffect transition="in" filter="fade">
                                      <p:cBhvr>
                                        <p:cTn id="23" dur="500"/>
                                        <p:tgtEl>
                                          <p:spTgt spid="2">
                                            <p:graphicEl>
                                              <a:dgm id="{C3B093E0-2C71-47C3-A884-5A2DB4D859DB}"/>
                                            </p:graphic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
                                            <p:graphicEl>
                                              <a:dgm id="{1561D763-A430-4314-AD15-2EDFB13513E2}"/>
                                            </p:graphicEl>
                                          </p:spTgt>
                                        </p:tgtEl>
                                        <p:attrNameLst>
                                          <p:attrName>style.visibility</p:attrName>
                                        </p:attrNameLst>
                                      </p:cBhvr>
                                      <p:to>
                                        <p:strVal val="visible"/>
                                      </p:to>
                                    </p:set>
                                    <p:animEffect transition="in" filter="fade">
                                      <p:cBhvr>
                                        <p:cTn id="27" dur="500"/>
                                        <p:tgtEl>
                                          <p:spTgt spid="2">
                                            <p:graphicEl>
                                              <a:dgm id="{1561D763-A430-4314-AD15-2EDFB13513E2}"/>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17">
                                            <p:graphicEl>
                                              <a:dgm id="{52B8DA4A-A840-4BAD-9AC4-42185F1D6680}"/>
                                            </p:graphicEl>
                                          </p:spTgt>
                                        </p:tgtEl>
                                        <p:attrNameLst>
                                          <p:attrName>style.visibility</p:attrName>
                                        </p:attrNameLst>
                                      </p:cBhvr>
                                      <p:to>
                                        <p:strVal val="visible"/>
                                      </p:to>
                                    </p:set>
                                    <p:animEffect transition="in" filter="fade">
                                      <p:cBhvr>
                                        <p:cTn id="36" dur="500"/>
                                        <p:tgtEl>
                                          <p:spTgt spid="17">
                                            <p:graphicEl>
                                              <a:dgm id="{52B8DA4A-A840-4BAD-9AC4-42185F1D6680}"/>
                                            </p:graphicEl>
                                          </p:spTgt>
                                        </p:tgtEl>
                                      </p:cBhvr>
                                    </p:animEffect>
                                  </p:childTnLst>
                                </p:cTn>
                              </p:par>
                            </p:childTnLst>
                          </p:cTn>
                        </p:par>
                        <p:par>
                          <p:cTn id="37" fill="hold">
                            <p:stCondLst>
                              <p:cond delay="1000"/>
                            </p:stCondLst>
                            <p:childTnLst>
                              <p:par>
                                <p:cTn id="38" presetID="10" presetClass="entr" presetSubtype="0" fill="hold" grpId="0" nodeType="afterEffect">
                                  <p:stCondLst>
                                    <p:cond delay="0"/>
                                  </p:stCondLst>
                                  <p:childTnLst>
                                    <p:set>
                                      <p:cBhvr>
                                        <p:cTn id="39" dur="1" fill="hold">
                                          <p:stCondLst>
                                            <p:cond delay="0"/>
                                          </p:stCondLst>
                                        </p:cTn>
                                        <p:tgtEl>
                                          <p:spTgt spid="17">
                                            <p:graphicEl>
                                              <a:dgm id="{294D6D97-9D74-4C16-970D-A38C34A57589}"/>
                                            </p:graphicEl>
                                          </p:spTgt>
                                        </p:tgtEl>
                                        <p:attrNameLst>
                                          <p:attrName>style.visibility</p:attrName>
                                        </p:attrNameLst>
                                      </p:cBhvr>
                                      <p:to>
                                        <p:strVal val="visible"/>
                                      </p:to>
                                    </p:set>
                                    <p:animEffect transition="in" filter="fade">
                                      <p:cBhvr>
                                        <p:cTn id="40" dur="500"/>
                                        <p:tgtEl>
                                          <p:spTgt spid="17">
                                            <p:graphicEl>
                                              <a:dgm id="{294D6D97-9D74-4C16-970D-A38C34A57589}"/>
                                            </p:graphicEl>
                                          </p:spTgt>
                                        </p:tgtEl>
                                      </p:cBhvr>
                                    </p:animEffect>
                                  </p:childTnLst>
                                </p:cTn>
                              </p:par>
                            </p:childTnLst>
                          </p:cTn>
                        </p:par>
                        <p:par>
                          <p:cTn id="41" fill="hold">
                            <p:stCondLst>
                              <p:cond delay="1500"/>
                            </p:stCondLst>
                            <p:childTnLst>
                              <p:par>
                                <p:cTn id="42" presetID="10" presetClass="entr" presetSubtype="0" fill="hold" grpId="0" nodeType="afterEffect">
                                  <p:stCondLst>
                                    <p:cond delay="0"/>
                                  </p:stCondLst>
                                  <p:childTnLst>
                                    <p:set>
                                      <p:cBhvr>
                                        <p:cTn id="43" dur="1" fill="hold">
                                          <p:stCondLst>
                                            <p:cond delay="0"/>
                                          </p:stCondLst>
                                        </p:cTn>
                                        <p:tgtEl>
                                          <p:spTgt spid="17">
                                            <p:graphicEl>
                                              <a:dgm id="{43A9BF1C-33BB-457A-8B39-4C6A0FF6FE98}"/>
                                            </p:graphicEl>
                                          </p:spTgt>
                                        </p:tgtEl>
                                        <p:attrNameLst>
                                          <p:attrName>style.visibility</p:attrName>
                                        </p:attrNameLst>
                                      </p:cBhvr>
                                      <p:to>
                                        <p:strVal val="visible"/>
                                      </p:to>
                                    </p:set>
                                    <p:animEffect transition="in" filter="fade">
                                      <p:cBhvr>
                                        <p:cTn id="44" dur="500"/>
                                        <p:tgtEl>
                                          <p:spTgt spid="17">
                                            <p:graphicEl>
                                              <a:dgm id="{43A9BF1C-33BB-457A-8B39-4C6A0FF6FE98}"/>
                                            </p:graphicEl>
                                          </p:spTgt>
                                        </p:tgtEl>
                                      </p:cBhvr>
                                    </p:animEffect>
                                  </p:childTnLst>
                                </p:cTn>
                              </p:par>
                            </p:childTnLst>
                          </p:cTn>
                        </p:par>
                        <p:par>
                          <p:cTn id="45" fill="hold">
                            <p:stCondLst>
                              <p:cond delay="2000"/>
                            </p:stCondLst>
                            <p:childTnLst>
                              <p:par>
                                <p:cTn id="46" presetID="10" presetClass="entr" presetSubtype="0" fill="hold" grpId="0" nodeType="afterEffect">
                                  <p:stCondLst>
                                    <p:cond delay="0"/>
                                  </p:stCondLst>
                                  <p:childTnLst>
                                    <p:set>
                                      <p:cBhvr>
                                        <p:cTn id="47" dur="1" fill="hold">
                                          <p:stCondLst>
                                            <p:cond delay="0"/>
                                          </p:stCondLst>
                                        </p:cTn>
                                        <p:tgtEl>
                                          <p:spTgt spid="17">
                                            <p:graphicEl>
                                              <a:dgm id="{87E028AA-CEFF-413B-81BA-64121E0F4066}"/>
                                            </p:graphicEl>
                                          </p:spTgt>
                                        </p:tgtEl>
                                        <p:attrNameLst>
                                          <p:attrName>style.visibility</p:attrName>
                                        </p:attrNameLst>
                                      </p:cBhvr>
                                      <p:to>
                                        <p:strVal val="visible"/>
                                      </p:to>
                                    </p:set>
                                    <p:animEffect transition="in" filter="fade">
                                      <p:cBhvr>
                                        <p:cTn id="48" dur="500"/>
                                        <p:tgtEl>
                                          <p:spTgt spid="17">
                                            <p:graphicEl>
                                              <a:dgm id="{87E028AA-CEFF-413B-81BA-64121E0F4066}"/>
                                            </p:graphicEl>
                                          </p:spTgt>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500"/>
                                        <p:tgtEl>
                                          <p:spTgt spid="12"/>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500"/>
                                        <p:tgtEl>
                                          <p:spTgt spid="9"/>
                                        </p:tgtEl>
                                      </p:cBhvr>
                                    </p:animEffect>
                                  </p:childTnLst>
                                </p:cTn>
                              </p:par>
                            </p:childTnLst>
                          </p:cTn>
                        </p:par>
                        <p:par>
                          <p:cTn id="64" fill="hold">
                            <p:stCondLst>
                              <p:cond delay="500"/>
                            </p:stCondLst>
                            <p:childTnLst>
                              <p:par>
                                <p:cTn id="65" presetID="10" presetClass="entr" presetSubtype="0" fill="hold" grpId="0" nodeType="afterEffect">
                                  <p:stCondLst>
                                    <p:cond delay="0"/>
                                  </p:stCondLst>
                                  <p:childTnLst>
                                    <p:set>
                                      <p:cBhvr>
                                        <p:cTn id="66" dur="1" fill="hold">
                                          <p:stCondLst>
                                            <p:cond delay="0"/>
                                          </p:stCondLst>
                                        </p:cTn>
                                        <p:tgtEl>
                                          <p:spTgt spid="6">
                                            <p:graphicEl>
                                              <a:dgm id="{111D1F14-8A18-46D1-9AFF-C3D9C5A650BB}"/>
                                            </p:graphicEl>
                                          </p:spTgt>
                                        </p:tgtEl>
                                        <p:attrNameLst>
                                          <p:attrName>style.visibility</p:attrName>
                                        </p:attrNameLst>
                                      </p:cBhvr>
                                      <p:to>
                                        <p:strVal val="visible"/>
                                      </p:to>
                                    </p:set>
                                    <p:animEffect transition="in" filter="fade">
                                      <p:cBhvr>
                                        <p:cTn id="67" dur="500"/>
                                        <p:tgtEl>
                                          <p:spTgt spid="6">
                                            <p:graphicEl>
                                              <a:dgm id="{111D1F14-8A18-46D1-9AFF-C3D9C5A650BB}"/>
                                            </p:graphicEl>
                                          </p:spTgt>
                                        </p:tgtEl>
                                      </p:cBhvr>
                                    </p:animEffect>
                                  </p:childTnLst>
                                </p:cTn>
                              </p:par>
                            </p:childTnLst>
                          </p:cTn>
                        </p:par>
                        <p:par>
                          <p:cTn id="68" fill="hold">
                            <p:stCondLst>
                              <p:cond delay="1000"/>
                            </p:stCondLst>
                            <p:childTnLst>
                              <p:par>
                                <p:cTn id="69" presetID="10" presetClass="entr" presetSubtype="0" fill="hold" grpId="0" nodeType="afterEffect">
                                  <p:stCondLst>
                                    <p:cond delay="0"/>
                                  </p:stCondLst>
                                  <p:childTnLst>
                                    <p:set>
                                      <p:cBhvr>
                                        <p:cTn id="70" dur="1" fill="hold">
                                          <p:stCondLst>
                                            <p:cond delay="0"/>
                                          </p:stCondLst>
                                        </p:cTn>
                                        <p:tgtEl>
                                          <p:spTgt spid="6">
                                            <p:graphicEl>
                                              <a:dgm id="{998065F8-967D-470F-BDDD-978D51AA3DEA}"/>
                                            </p:graphicEl>
                                          </p:spTgt>
                                        </p:tgtEl>
                                        <p:attrNameLst>
                                          <p:attrName>style.visibility</p:attrName>
                                        </p:attrNameLst>
                                      </p:cBhvr>
                                      <p:to>
                                        <p:strVal val="visible"/>
                                      </p:to>
                                    </p:set>
                                    <p:animEffect transition="in" filter="fade">
                                      <p:cBhvr>
                                        <p:cTn id="71" dur="500"/>
                                        <p:tgtEl>
                                          <p:spTgt spid="6">
                                            <p:graphicEl>
                                              <a:dgm id="{998065F8-967D-470F-BDDD-978D51AA3DEA}"/>
                                            </p:graphicEl>
                                          </p:spTgt>
                                        </p:tgtEl>
                                      </p:cBhvr>
                                    </p:animEffect>
                                  </p:childTnLst>
                                </p:cTn>
                              </p:par>
                            </p:childTnLst>
                          </p:cTn>
                        </p:par>
                        <p:par>
                          <p:cTn id="72" fill="hold">
                            <p:stCondLst>
                              <p:cond delay="1500"/>
                            </p:stCondLst>
                            <p:childTnLst>
                              <p:par>
                                <p:cTn id="73" presetID="10" presetClass="entr" presetSubtype="0" fill="hold" grpId="0" nodeType="afterEffect">
                                  <p:stCondLst>
                                    <p:cond delay="0"/>
                                  </p:stCondLst>
                                  <p:childTnLst>
                                    <p:set>
                                      <p:cBhvr>
                                        <p:cTn id="74" dur="1" fill="hold">
                                          <p:stCondLst>
                                            <p:cond delay="0"/>
                                          </p:stCondLst>
                                        </p:cTn>
                                        <p:tgtEl>
                                          <p:spTgt spid="6">
                                            <p:graphicEl>
                                              <a:dgm id="{D6692F71-BCDD-4C6B-BC37-AEA2D645CFA8}"/>
                                            </p:graphicEl>
                                          </p:spTgt>
                                        </p:tgtEl>
                                        <p:attrNameLst>
                                          <p:attrName>style.visibility</p:attrName>
                                        </p:attrNameLst>
                                      </p:cBhvr>
                                      <p:to>
                                        <p:strVal val="visible"/>
                                      </p:to>
                                    </p:set>
                                    <p:animEffect transition="in" filter="fade">
                                      <p:cBhvr>
                                        <p:cTn id="75" dur="500"/>
                                        <p:tgtEl>
                                          <p:spTgt spid="6">
                                            <p:graphicEl>
                                              <a:dgm id="{D6692F71-BCDD-4C6B-BC37-AEA2D645CFA8}"/>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9" grpId="0" animBg="1"/>
      <p:bldGraphic spid="2" grpId="0">
        <p:bldSub>
          <a:bldDgm bld="one"/>
        </p:bldSub>
      </p:bldGraphic>
      <p:bldGraphic spid="17" grpId="0">
        <p:bldSub>
          <a:bldDgm bld="one"/>
        </p:bldSub>
      </p:bldGraphic>
      <p:bldGraphic spid="6" grpId="0">
        <p:bldSub>
          <a:bldDgm bld="one"/>
        </p:bldSub>
      </p:bldGraphic>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51520" y="0"/>
            <a:ext cx="8892480" cy="1068512"/>
            <a:chOff x="251520" y="0"/>
            <a:chExt cx="8892480" cy="1068512"/>
          </a:xfrm>
        </p:grpSpPr>
        <p:graphicFrame>
          <p:nvGraphicFramePr>
            <p:cNvPr id="9" name="图示 8"/>
            <p:cNvGraphicFramePr/>
            <p:nvPr>
              <p:extLst>
                <p:ext uri="{D42A27DB-BD31-4B8C-83A1-F6EECF244321}">
                  <p14:modId xmlns:p14="http://schemas.microsoft.com/office/powerpoint/2010/main" val="1158130086"/>
                </p:ext>
              </p:extLst>
            </p:nvPr>
          </p:nvGraphicFramePr>
          <p:xfrm>
            <a:off x="251520" y="332656"/>
            <a:ext cx="4848200" cy="7358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圆角矩形 9"/>
            <p:cNvSpPr/>
            <p:nvPr/>
          </p:nvSpPr>
          <p:spPr>
            <a:xfrm>
              <a:off x="5724128" y="0"/>
              <a:ext cx="3419872" cy="54400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b="1" dirty="0" smtClean="0">
                  <a:effectLst>
                    <a:outerShdw blurRad="38100" dist="38100" dir="2700000" algn="tl">
                      <a:srgbClr val="000000">
                        <a:alpha val="43137"/>
                      </a:srgbClr>
                    </a:outerShdw>
                  </a:effectLst>
                  <a:latin typeface="黑体" pitchFamily="49" charset="-122"/>
                  <a:ea typeface="黑体" pitchFamily="49" charset="-122"/>
                </a:rPr>
                <a:t>第三节 社会实践的过程</a:t>
              </a:r>
              <a:endParaRPr lang="zh-CN" altLang="en-US" b="1" dirty="0">
                <a:effectLst>
                  <a:outerShdw blurRad="38100" dist="38100" dir="2700000" algn="tl">
                    <a:srgbClr val="000000">
                      <a:alpha val="43137"/>
                    </a:srgbClr>
                  </a:outerShdw>
                </a:effectLst>
                <a:latin typeface="黑体" pitchFamily="49" charset="-122"/>
                <a:ea typeface="黑体" pitchFamily="49" charset="-122"/>
              </a:endParaRPr>
            </a:p>
          </p:txBody>
        </p:sp>
      </p:grpSp>
      <p:graphicFrame>
        <p:nvGraphicFramePr>
          <p:cNvPr id="2" name="图示 1"/>
          <p:cNvGraphicFramePr/>
          <p:nvPr>
            <p:extLst>
              <p:ext uri="{D42A27DB-BD31-4B8C-83A1-F6EECF244321}">
                <p14:modId xmlns:p14="http://schemas.microsoft.com/office/powerpoint/2010/main" val="2619290157"/>
              </p:ext>
            </p:extLst>
          </p:nvPr>
        </p:nvGraphicFramePr>
        <p:xfrm>
          <a:off x="755576" y="1052736"/>
          <a:ext cx="7632848" cy="489654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56237413"/>
      </p:ext>
    </p:extLst>
  </p:cSld>
  <p:clrMapOvr>
    <a:masterClrMapping/>
  </p:clrMapOvr>
  <p:transition spd="slow">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51520" y="0"/>
            <a:ext cx="8892480" cy="1068512"/>
            <a:chOff x="251520" y="0"/>
            <a:chExt cx="8892480" cy="1068512"/>
          </a:xfrm>
        </p:grpSpPr>
        <p:graphicFrame>
          <p:nvGraphicFramePr>
            <p:cNvPr id="9" name="图示 8"/>
            <p:cNvGraphicFramePr/>
            <p:nvPr>
              <p:extLst>
                <p:ext uri="{D42A27DB-BD31-4B8C-83A1-F6EECF244321}">
                  <p14:modId xmlns:p14="http://schemas.microsoft.com/office/powerpoint/2010/main" val="1691323202"/>
                </p:ext>
              </p:extLst>
            </p:nvPr>
          </p:nvGraphicFramePr>
          <p:xfrm>
            <a:off x="251520" y="332656"/>
            <a:ext cx="4848200" cy="7358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圆角矩形 9"/>
            <p:cNvSpPr/>
            <p:nvPr/>
          </p:nvSpPr>
          <p:spPr>
            <a:xfrm>
              <a:off x="5724128" y="0"/>
              <a:ext cx="3419872" cy="54400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b="1" dirty="0" smtClean="0">
                  <a:effectLst>
                    <a:outerShdw blurRad="38100" dist="38100" dir="2700000" algn="tl">
                      <a:srgbClr val="000000">
                        <a:alpha val="43137"/>
                      </a:srgbClr>
                    </a:outerShdw>
                  </a:effectLst>
                  <a:latin typeface="黑体" pitchFamily="49" charset="-122"/>
                  <a:ea typeface="黑体" pitchFamily="49" charset="-122"/>
                </a:rPr>
                <a:t>第三节 社会实践的过程</a:t>
              </a:r>
              <a:endParaRPr lang="zh-CN" altLang="en-US" b="1" dirty="0">
                <a:effectLst>
                  <a:outerShdw blurRad="38100" dist="38100" dir="2700000" algn="tl">
                    <a:srgbClr val="000000">
                      <a:alpha val="43137"/>
                    </a:srgbClr>
                  </a:outerShdw>
                </a:effectLst>
                <a:latin typeface="黑体" pitchFamily="49" charset="-122"/>
                <a:ea typeface="黑体" pitchFamily="49" charset="-122"/>
              </a:endParaRPr>
            </a:p>
          </p:txBody>
        </p:sp>
      </p:grpSp>
      <p:graphicFrame>
        <p:nvGraphicFramePr>
          <p:cNvPr id="2" name="图示 1"/>
          <p:cNvGraphicFramePr/>
          <p:nvPr>
            <p:extLst>
              <p:ext uri="{D42A27DB-BD31-4B8C-83A1-F6EECF244321}">
                <p14:modId xmlns:p14="http://schemas.microsoft.com/office/powerpoint/2010/main" val="3956549925"/>
              </p:ext>
            </p:extLst>
          </p:nvPr>
        </p:nvGraphicFramePr>
        <p:xfrm>
          <a:off x="863588" y="1052736"/>
          <a:ext cx="7416824" cy="144016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3" name="TextBox 2"/>
          <p:cNvSpPr txBox="1"/>
          <p:nvPr/>
        </p:nvSpPr>
        <p:spPr>
          <a:xfrm>
            <a:off x="215516" y="3068960"/>
            <a:ext cx="8712968" cy="286232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zh-CN" altLang="en-US" sz="2000" b="1" dirty="0" smtClean="0"/>
              <a:t>遵守公德，适度有序；尊重他人，不卑不亢；以诚待人，宽容随和。</a:t>
            </a:r>
            <a:endParaRPr lang="en-US" altLang="zh-CN" sz="2000" b="1" dirty="0" smtClean="0"/>
          </a:p>
          <a:p>
            <a:pPr algn="ctr"/>
            <a:endParaRPr lang="en-US" altLang="zh-CN" sz="2000" b="1" dirty="0" smtClean="0"/>
          </a:p>
          <a:p>
            <a:pPr algn="ctr"/>
            <a:r>
              <a:rPr lang="zh-CN" altLang="en-US" sz="2000" b="1" dirty="0" smtClean="0"/>
              <a:t>注意形象，穿着得体；举止大方，仪态优雅；</a:t>
            </a:r>
            <a:endParaRPr lang="en-US" altLang="zh-CN" sz="2000" b="1" dirty="0" smtClean="0"/>
          </a:p>
          <a:p>
            <a:pPr algn="ctr"/>
            <a:endParaRPr lang="en-US" altLang="zh-CN" sz="2000" b="1" dirty="0" smtClean="0"/>
          </a:p>
          <a:p>
            <a:pPr algn="ctr"/>
            <a:r>
              <a:rPr lang="zh-CN" altLang="en-US" sz="2000" b="1" dirty="0" smtClean="0"/>
              <a:t>会面有礼，穿着得体；举止大方，仪态优雅。</a:t>
            </a:r>
            <a:endParaRPr lang="en-US" altLang="zh-CN" sz="2000" b="1" dirty="0" smtClean="0"/>
          </a:p>
          <a:p>
            <a:pPr algn="ctr"/>
            <a:endParaRPr lang="en-US" altLang="zh-CN" sz="2000" b="1" dirty="0" smtClean="0"/>
          </a:p>
          <a:p>
            <a:pPr algn="ctr"/>
            <a:r>
              <a:rPr lang="zh-CN" altLang="en-US" sz="2000" b="1" dirty="0" smtClean="0"/>
              <a:t>求同存异，彼此尊重；了解禁忌，入乡随俗。</a:t>
            </a:r>
            <a:endParaRPr lang="en-US" altLang="zh-CN" sz="2000" b="1" dirty="0" smtClean="0"/>
          </a:p>
          <a:p>
            <a:pPr algn="ctr"/>
            <a:endParaRPr lang="en-US" altLang="zh-CN" sz="2000" b="1" dirty="0" smtClean="0">
              <a:effectLst>
                <a:outerShdw blurRad="38100" dist="38100" dir="2700000" algn="tl">
                  <a:srgbClr val="000000">
                    <a:alpha val="43137"/>
                  </a:srgbClr>
                </a:outerShdw>
              </a:effectLst>
            </a:endParaRPr>
          </a:p>
          <a:p>
            <a:pPr algn="ctr"/>
            <a:r>
              <a:rPr lang="zh-CN" altLang="en-US" sz="2000" b="1" dirty="0"/>
              <a:t>临行</a:t>
            </a:r>
            <a:r>
              <a:rPr lang="zh-CN" altLang="en-US" sz="2000" b="1" dirty="0" smtClean="0"/>
              <a:t>准备；礼仪用餐；文明照相；礼貌离别。</a:t>
            </a:r>
            <a:endParaRPr lang="zh-CN" altLang="en-US" sz="2000" b="1" dirty="0"/>
          </a:p>
        </p:txBody>
      </p:sp>
    </p:spTree>
    <p:extLst>
      <p:ext uri="{BB962C8B-B14F-4D97-AF65-F5344CB8AC3E}">
        <p14:creationId xmlns:p14="http://schemas.microsoft.com/office/powerpoint/2010/main" val="1466367375"/>
      </p:ext>
    </p:extLst>
  </p:cSld>
  <p:clrMapOvr>
    <a:masterClrMapping/>
  </p:clrMapOvr>
  <p:transition spd="slow">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E:\小素材\ppt\ppt素材\ppt-from 彭彭\PPT素材\精粹PPT\方形头商务3D立体小人\方形立体小人锐普PPT论坛-007.jpg"/>
          <p:cNvPicPr>
            <a:picLocks noChangeAspect="1" noChangeArrowheads="1"/>
          </p:cNvPicPr>
          <p:nvPr/>
        </p:nvPicPr>
        <p:blipFill rotWithShape="1">
          <a:blip r:embed="rId2">
            <a:extLst>
              <a:ext uri="{28A0092B-C50C-407E-A947-70E740481C1C}">
                <a14:useLocalDpi xmlns:a14="http://schemas.microsoft.com/office/drawing/2010/main" val="0"/>
              </a:ext>
            </a:extLst>
          </a:blip>
          <a:srcRect l="18750" t="14692" r="19821" b="9737"/>
          <a:stretch/>
        </p:blipFill>
        <p:spPr bwMode="auto">
          <a:xfrm>
            <a:off x="179512" y="1658955"/>
            <a:ext cx="4681330" cy="3984171"/>
          </a:xfrm>
          <a:prstGeom prst="rect">
            <a:avLst/>
          </a:prstGeom>
          <a:noFill/>
          <a:extLst>
            <a:ext uri="{909E8E84-426E-40DD-AFC4-6F175D3DCCD1}">
              <a14:hiddenFill xmlns:a14="http://schemas.microsoft.com/office/drawing/2010/main">
                <a:solidFill>
                  <a:srgbClr val="FFFFFF"/>
                </a:solidFill>
              </a14:hiddenFill>
            </a:ext>
          </a:extLst>
        </p:spPr>
      </p:pic>
      <p:sp>
        <p:nvSpPr>
          <p:cNvPr id="2" name="圆角矩形 1"/>
          <p:cNvSpPr/>
          <p:nvPr/>
        </p:nvSpPr>
        <p:spPr>
          <a:xfrm>
            <a:off x="1043608" y="548680"/>
            <a:ext cx="6912768" cy="720080"/>
          </a:xfrm>
          <a:prstGeom prst="roundRect">
            <a:avLst/>
          </a:prstGeom>
          <a:effectLst>
            <a:outerShdw blurRad="50800" dist="38100" dir="2700000" algn="tl" rotWithShape="0">
              <a:prstClr val="black">
                <a:alpha val="40000"/>
              </a:prstClr>
            </a:outerShdw>
            <a:reflection blurRad="6350" stA="52000" endA="300" endPos="35000" dir="5400000" sy="-100000" algn="bl" rotWithShape="0"/>
          </a:effectLst>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3000" b="1" dirty="0">
                <a:solidFill>
                  <a:srgbClr val="002060"/>
                </a:solidFill>
                <a:latin typeface="微软雅黑" pitchFamily="34" charset="-122"/>
                <a:ea typeface="微软雅黑" pitchFamily="34" charset="-122"/>
              </a:rPr>
              <a:t>第四</a:t>
            </a:r>
            <a:r>
              <a:rPr lang="zh-CN" altLang="en-US" sz="3000" b="1" dirty="0" smtClean="0">
                <a:solidFill>
                  <a:srgbClr val="002060"/>
                </a:solidFill>
                <a:latin typeface="微软雅黑" pitchFamily="34" charset="-122"/>
                <a:ea typeface="微软雅黑" pitchFamily="34" charset="-122"/>
              </a:rPr>
              <a:t>节  山东大学社会实践的考核</a:t>
            </a:r>
            <a:endParaRPr lang="zh-CN" altLang="en-US" sz="3000" b="1" dirty="0">
              <a:solidFill>
                <a:srgbClr val="002060"/>
              </a:solidFill>
              <a:latin typeface="微软雅黑" pitchFamily="34" charset="-122"/>
              <a:ea typeface="微软雅黑" pitchFamily="34" charset="-122"/>
            </a:endParaRPr>
          </a:p>
        </p:txBody>
      </p:sp>
      <p:grpSp>
        <p:nvGrpSpPr>
          <p:cNvPr id="8" name="组合 7"/>
          <p:cNvGrpSpPr/>
          <p:nvPr/>
        </p:nvGrpSpPr>
        <p:grpSpPr>
          <a:xfrm>
            <a:off x="4857395" y="2060848"/>
            <a:ext cx="3960440" cy="3180386"/>
            <a:chOff x="5220072" y="2204865"/>
            <a:chExt cx="3600400" cy="2736304"/>
          </a:xfrm>
        </p:grpSpPr>
        <p:sp>
          <p:nvSpPr>
            <p:cNvPr id="6" name="圆角矩形 5"/>
            <p:cNvSpPr/>
            <p:nvPr/>
          </p:nvSpPr>
          <p:spPr>
            <a:xfrm>
              <a:off x="5220072" y="2204865"/>
              <a:ext cx="3600400" cy="2736304"/>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r>
                <a:rPr lang="en-US" altLang="zh-CN" sz="2400" b="1" dirty="0" smtClean="0">
                  <a:latin typeface="楷体" panose="02010609060101010101" pitchFamily="49" charset="-122"/>
                  <a:ea typeface="楷体" panose="02010609060101010101" pitchFamily="49" charset="-122"/>
                </a:rPr>
                <a:t>1.</a:t>
              </a:r>
              <a:r>
                <a:rPr lang="zh-CN" altLang="en-US" sz="2400" b="1" dirty="0" smtClean="0">
                  <a:latin typeface="楷体" panose="02010609060101010101" pitchFamily="49" charset="-122"/>
                  <a:ea typeface="楷体" panose="02010609060101010101" pitchFamily="49" charset="-122"/>
                </a:rPr>
                <a:t>山东大学社会实践考核成绩等级？标准是什么？</a:t>
              </a:r>
              <a:endParaRPr lang="en-US" altLang="zh-CN" sz="2400" b="1" dirty="0">
                <a:latin typeface="楷体" panose="02010609060101010101" pitchFamily="49" charset="-122"/>
                <a:ea typeface="楷体" panose="02010609060101010101" pitchFamily="49" charset="-122"/>
              </a:endParaRPr>
            </a:p>
            <a:p>
              <a:r>
                <a:rPr lang="en-US" altLang="zh-CN" sz="2400" b="1" dirty="0">
                  <a:latin typeface="楷体" panose="02010609060101010101" pitchFamily="49" charset="-122"/>
                  <a:ea typeface="楷体" panose="02010609060101010101" pitchFamily="49" charset="-122"/>
                </a:rPr>
                <a:t>2.</a:t>
              </a:r>
              <a:r>
                <a:rPr lang="zh-CN" altLang="en-US" sz="2400" b="1" dirty="0">
                  <a:latin typeface="楷体" panose="02010609060101010101" pitchFamily="49" charset="-122"/>
                  <a:ea typeface="楷体" panose="02010609060101010101" pitchFamily="49" charset="-122"/>
                </a:rPr>
                <a:t>如何撰写高质量的社会实践</a:t>
              </a:r>
              <a:r>
                <a:rPr lang="zh-CN" altLang="en-US" sz="2400" b="1" dirty="0" smtClean="0">
                  <a:latin typeface="楷体" panose="02010609060101010101" pitchFamily="49" charset="-122"/>
                  <a:ea typeface="楷体" panose="02010609060101010101" pitchFamily="49" charset="-122"/>
                </a:rPr>
                <a:t>报告？社会实践</a:t>
              </a:r>
              <a:r>
                <a:rPr lang="zh-CN" altLang="en-US" sz="2400" b="1" dirty="0">
                  <a:latin typeface="楷体" panose="02010609060101010101" pitchFamily="49" charset="-122"/>
                  <a:ea typeface="楷体" panose="02010609060101010101" pitchFamily="49" charset="-122"/>
                </a:rPr>
                <a:t>报告应该包括哪些部分？</a:t>
              </a:r>
              <a:endParaRPr lang="en-US" altLang="zh-CN" sz="2400" b="1" dirty="0">
                <a:latin typeface="楷体" panose="02010609060101010101" pitchFamily="49" charset="-122"/>
                <a:ea typeface="楷体" panose="02010609060101010101" pitchFamily="49" charset="-122"/>
              </a:endParaRPr>
            </a:p>
            <a:p>
              <a:pPr algn="ctr"/>
              <a:endParaRPr lang="en-US" altLang="zh-CN" sz="2000" b="1" dirty="0" smtClean="0">
                <a:latin typeface="仿宋" panose="02010609060101010101" pitchFamily="49" charset="-122"/>
                <a:ea typeface="仿宋" panose="02010609060101010101" pitchFamily="49" charset="-122"/>
              </a:endParaRPr>
            </a:p>
            <a:p>
              <a:pPr algn="ctr"/>
              <a:endParaRPr lang="zh-CN" altLang="en-US" sz="2800" b="1" dirty="0">
                <a:latin typeface="仿宋" panose="02010609060101010101" pitchFamily="49" charset="-122"/>
                <a:ea typeface="仿宋" panose="02010609060101010101" pitchFamily="49" charset="-122"/>
              </a:endParaRPr>
            </a:p>
          </p:txBody>
        </p:sp>
        <p:sp>
          <p:nvSpPr>
            <p:cNvPr id="7" name="矩形 6"/>
            <p:cNvSpPr/>
            <p:nvPr/>
          </p:nvSpPr>
          <p:spPr>
            <a:xfrm>
              <a:off x="5220072" y="4221088"/>
              <a:ext cx="3600400" cy="720081"/>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zh-CN" altLang="en-US" sz="4000" b="1" dirty="0" smtClean="0">
                  <a:effectLst>
                    <a:outerShdw blurRad="38100" dist="38100" dir="2700000" algn="tl">
                      <a:srgbClr val="000000">
                        <a:alpha val="43137"/>
                      </a:srgbClr>
                    </a:outerShdw>
                  </a:effectLst>
                  <a:latin typeface="微软雅黑" pitchFamily="34" charset="-122"/>
                  <a:ea typeface="微软雅黑" pitchFamily="34" charset="-122"/>
                </a:rPr>
                <a:t>提  问</a:t>
              </a:r>
              <a:endParaRPr lang="zh-CN" altLang="en-US" sz="4000" b="1" dirty="0">
                <a:effectLst>
                  <a:outerShdw blurRad="38100" dist="38100" dir="2700000" algn="tl">
                    <a:srgbClr val="000000">
                      <a:alpha val="43137"/>
                    </a:srgbClr>
                  </a:outerShdw>
                </a:effectLst>
                <a:latin typeface="微软雅黑" pitchFamily="34" charset="-122"/>
                <a:ea typeface="微软雅黑" pitchFamily="34" charset="-122"/>
              </a:endParaRPr>
            </a:p>
          </p:txBody>
        </p:sp>
      </p:grpSp>
    </p:spTree>
    <p:extLst>
      <p:ext uri="{BB962C8B-B14F-4D97-AF65-F5344CB8AC3E}">
        <p14:creationId xmlns:p14="http://schemas.microsoft.com/office/powerpoint/2010/main" val="3564303632"/>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outVertic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420234">
            <a:off x="-108821" y="149914"/>
            <a:ext cx="7702039" cy="7096499"/>
          </a:xfrm>
          <a:prstGeom prst="rect">
            <a:avLst/>
          </a:prstGeom>
        </p:spPr>
      </p:pic>
      <p:grpSp>
        <p:nvGrpSpPr>
          <p:cNvPr id="2" name="组合 1"/>
          <p:cNvGrpSpPr/>
          <p:nvPr/>
        </p:nvGrpSpPr>
        <p:grpSpPr>
          <a:xfrm>
            <a:off x="168468" y="287341"/>
            <a:ext cx="515100" cy="735856"/>
            <a:chOff x="0" y="0"/>
            <a:chExt cx="515100" cy="735856"/>
          </a:xfrm>
        </p:grpSpPr>
        <p:sp>
          <p:nvSpPr>
            <p:cNvPr id="6" name="燕尾形 5"/>
            <p:cNvSpPr/>
            <p:nvPr/>
          </p:nvSpPr>
          <p:spPr>
            <a:xfrm rot="5400000">
              <a:off x="-110378" y="110378"/>
              <a:ext cx="735856" cy="515099"/>
            </a:xfrm>
            <a:prstGeom prst="chevron">
              <a:avLst/>
            </a:prstGeom>
          </p:spPr>
          <p:style>
            <a:lnRef idx="0">
              <a:schemeClr val="accent3"/>
            </a:lnRef>
            <a:fillRef idx="3">
              <a:schemeClr val="accent3"/>
            </a:fillRef>
            <a:effectRef idx="3">
              <a:schemeClr val="accent3"/>
            </a:effectRef>
            <a:fontRef idx="minor">
              <a:schemeClr val="lt1"/>
            </a:fontRef>
          </p:style>
        </p:sp>
        <p:sp>
          <p:nvSpPr>
            <p:cNvPr id="7" name="燕尾形 4"/>
            <p:cNvSpPr/>
            <p:nvPr/>
          </p:nvSpPr>
          <p:spPr>
            <a:xfrm>
              <a:off x="1" y="257550"/>
              <a:ext cx="515099" cy="22075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altLang="zh-CN" sz="1400" kern="1200" dirty="0" smtClean="0"/>
                <a:t>4.1</a:t>
              </a:r>
              <a:endParaRPr lang="zh-CN" altLang="en-US" sz="1400" kern="1200" dirty="0"/>
            </a:p>
          </p:txBody>
        </p:sp>
      </p:grpSp>
      <p:grpSp>
        <p:nvGrpSpPr>
          <p:cNvPr id="3" name="组合 2"/>
          <p:cNvGrpSpPr/>
          <p:nvPr/>
        </p:nvGrpSpPr>
        <p:grpSpPr>
          <a:xfrm>
            <a:off x="683568" y="317413"/>
            <a:ext cx="3888432" cy="454956"/>
            <a:chOff x="515099" y="0"/>
            <a:chExt cx="4406542" cy="478306"/>
          </a:xfrm>
        </p:grpSpPr>
        <p:sp>
          <p:nvSpPr>
            <p:cNvPr id="4" name="同侧圆角矩形 3"/>
            <p:cNvSpPr/>
            <p:nvPr/>
          </p:nvSpPr>
          <p:spPr>
            <a:xfrm rot="5400000">
              <a:off x="2442496" y="-1927397"/>
              <a:ext cx="478306" cy="4333100"/>
            </a:xfrm>
            <a:prstGeom prst="round2SameRect">
              <a:avLst/>
            </a:prstGeom>
          </p:spPr>
          <p:style>
            <a:lnRef idx="2">
              <a:schemeClr val="accent3"/>
            </a:lnRef>
            <a:fillRef idx="1">
              <a:schemeClr val="lt1"/>
            </a:fillRef>
            <a:effectRef idx="0">
              <a:schemeClr val="accent3"/>
            </a:effectRef>
            <a:fontRef idx="minor">
              <a:schemeClr val="dk1">
                <a:hueOff val="0"/>
                <a:satOff val="0"/>
                <a:lumOff val="0"/>
                <a:alphaOff val="0"/>
              </a:schemeClr>
            </a:fontRef>
          </p:style>
        </p:sp>
        <p:sp>
          <p:nvSpPr>
            <p:cNvPr id="5" name="同侧圆角矩形 6"/>
            <p:cNvSpPr/>
            <p:nvPr/>
          </p:nvSpPr>
          <p:spPr>
            <a:xfrm>
              <a:off x="515100" y="23348"/>
              <a:ext cx="4406541" cy="43160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77800" tIns="15875" rIns="15875" bIns="15875" numCol="1" spcCol="1270" anchor="ctr" anchorCtr="0">
              <a:noAutofit/>
            </a:bodyPr>
            <a:lstStyle/>
            <a:p>
              <a:pPr marL="228600" lvl="1" indent="-228600" algn="l" defTabSz="1111250">
                <a:lnSpc>
                  <a:spcPct val="90000"/>
                </a:lnSpc>
                <a:spcBef>
                  <a:spcPct val="0"/>
                </a:spcBef>
                <a:spcAft>
                  <a:spcPct val="15000"/>
                </a:spcAft>
                <a:buChar char="••"/>
              </a:pPr>
              <a:r>
                <a:rPr lang="zh-CN" altLang="en-US" sz="2000" b="1" kern="1200" dirty="0" smtClean="0">
                  <a:effectLst>
                    <a:outerShdw blurRad="38100" dist="38100" dir="2700000" algn="tl">
                      <a:srgbClr val="000000">
                        <a:alpha val="43137"/>
                      </a:srgbClr>
                    </a:outerShdw>
                  </a:effectLst>
                </a:rPr>
                <a:t>社会实践考核的要求和组织</a:t>
              </a:r>
              <a:endParaRPr lang="zh-CN" altLang="en-US" sz="2000" b="1" kern="1200" dirty="0">
                <a:effectLst>
                  <a:outerShdw blurRad="38100" dist="38100" dir="2700000" algn="tl">
                    <a:srgbClr val="000000">
                      <a:alpha val="43137"/>
                    </a:srgbClr>
                  </a:outerShdw>
                </a:effectLst>
              </a:endParaRPr>
            </a:p>
          </p:txBody>
        </p:sp>
      </p:grpSp>
      <p:sp>
        <p:nvSpPr>
          <p:cNvPr id="8" name="圆角矩形 7"/>
          <p:cNvSpPr/>
          <p:nvPr/>
        </p:nvSpPr>
        <p:spPr>
          <a:xfrm>
            <a:off x="5724128" y="111265"/>
            <a:ext cx="3419872" cy="54400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b="1" dirty="0" smtClean="0">
                <a:effectLst>
                  <a:outerShdw blurRad="38100" dist="38100" dir="2700000" algn="tl">
                    <a:srgbClr val="000000">
                      <a:alpha val="43137"/>
                    </a:srgbClr>
                  </a:outerShdw>
                </a:effectLst>
                <a:latin typeface="黑体" pitchFamily="49" charset="-122"/>
                <a:ea typeface="黑体" pitchFamily="49" charset="-122"/>
              </a:rPr>
              <a:t>第四节 社会实践的考核</a:t>
            </a:r>
            <a:endParaRPr lang="zh-CN" altLang="en-US" b="1" dirty="0">
              <a:effectLst>
                <a:outerShdw blurRad="38100" dist="38100" dir="2700000" algn="tl">
                  <a:srgbClr val="000000">
                    <a:alpha val="43137"/>
                  </a:srgbClr>
                </a:outerShdw>
              </a:effectLst>
              <a:latin typeface="黑体" pitchFamily="49" charset="-122"/>
              <a:ea typeface="黑体" pitchFamily="49" charset="-122"/>
            </a:endParaRPr>
          </a:p>
        </p:txBody>
      </p:sp>
      <p:grpSp>
        <p:nvGrpSpPr>
          <p:cNvPr id="13" name="组合 12"/>
          <p:cNvGrpSpPr/>
          <p:nvPr/>
        </p:nvGrpSpPr>
        <p:grpSpPr>
          <a:xfrm>
            <a:off x="2313773" y="1457347"/>
            <a:ext cx="4043491" cy="3805957"/>
            <a:chOff x="168469" y="1351235"/>
            <a:chExt cx="4043491" cy="3805957"/>
          </a:xfrm>
        </p:grpSpPr>
        <p:sp>
          <p:nvSpPr>
            <p:cNvPr id="9" name="圆角矩形 8"/>
            <p:cNvSpPr/>
            <p:nvPr/>
          </p:nvSpPr>
          <p:spPr>
            <a:xfrm>
              <a:off x="415587" y="1628800"/>
              <a:ext cx="3796373" cy="3528392"/>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zh-CN" altLang="en-US" dirty="0" smtClean="0"/>
                <a:t>        学生</a:t>
              </a:r>
              <a:r>
                <a:rPr lang="zh-CN" altLang="en-US" dirty="0"/>
                <a:t>要及时把参加社会实践活动的情况填入</a:t>
              </a:r>
              <a:r>
                <a:rPr lang="en-US" altLang="zh-CN" b="1" dirty="0"/>
                <a:t>《</a:t>
              </a:r>
              <a:r>
                <a:rPr lang="zh-CN" altLang="en-US" b="1" dirty="0"/>
                <a:t>山东大学学生社会实践活动写实记录及考核登记表</a:t>
              </a:r>
              <a:r>
                <a:rPr lang="en-US" altLang="zh-CN" b="1" dirty="0"/>
                <a:t>》</a:t>
              </a:r>
              <a:r>
                <a:rPr lang="zh-CN" altLang="en-US" dirty="0"/>
                <a:t>（以下简称</a:t>
              </a:r>
              <a:r>
                <a:rPr lang="en-US" altLang="zh-CN" dirty="0"/>
                <a:t>《</a:t>
              </a:r>
              <a:r>
                <a:rPr lang="zh-CN" altLang="en-US" dirty="0"/>
                <a:t>写实记录及考核登记表</a:t>
              </a:r>
              <a:r>
                <a:rPr lang="en-US" altLang="zh-CN" dirty="0"/>
                <a:t>》</a:t>
              </a:r>
              <a:r>
                <a:rPr lang="zh-CN" altLang="en-US" dirty="0"/>
                <a:t>）。依据此表和相关辅助性证明材料，按照一定程序，学校以</a:t>
              </a:r>
              <a:r>
                <a:rPr lang="zh-CN" altLang="en-US" b="1" dirty="0"/>
                <a:t>学年</a:t>
              </a:r>
              <a:r>
                <a:rPr lang="zh-CN" altLang="en-US" dirty="0"/>
                <a:t>为单位对</a:t>
              </a:r>
              <a:r>
                <a:rPr lang="zh-CN" altLang="en-US" b="1" dirty="0"/>
                <a:t>一、二、三年级本科学生</a:t>
              </a:r>
              <a:r>
                <a:rPr lang="zh-CN" altLang="en-US" dirty="0"/>
                <a:t>社会实践活动进行考核，同时进行</a:t>
              </a:r>
              <a:r>
                <a:rPr lang="en-US" altLang="zh-CN" dirty="0"/>
                <a:t>《</a:t>
              </a:r>
              <a:r>
                <a:rPr lang="zh-CN" altLang="en-US" dirty="0"/>
                <a:t>形势政策与社会实践</a:t>
              </a:r>
              <a:r>
                <a:rPr lang="en-US" altLang="zh-CN" dirty="0"/>
                <a:t>》</a:t>
              </a:r>
              <a:r>
                <a:rPr lang="zh-CN" altLang="en-US" dirty="0"/>
                <a:t>课程实践环节的</a:t>
              </a:r>
              <a:r>
                <a:rPr lang="zh-CN" altLang="en-US" b="1" dirty="0"/>
                <a:t>成绩测评</a:t>
              </a:r>
              <a:r>
                <a:rPr lang="zh-CN" altLang="en-US" dirty="0"/>
                <a:t>。</a:t>
              </a:r>
              <a:endParaRPr lang="en-US" altLang="zh-CN" dirty="0" smtClean="0"/>
            </a:p>
          </p:txBody>
        </p:sp>
        <p:sp>
          <p:nvSpPr>
            <p:cNvPr id="11" name="KSO_Shape"/>
            <p:cNvSpPr/>
            <p:nvPr/>
          </p:nvSpPr>
          <p:spPr>
            <a:xfrm>
              <a:off x="168469" y="1351235"/>
              <a:ext cx="1307187" cy="498027"/>
            </a:xfrm>
            <a:prstGeom prst="roundRect">
              <a:avLst>
                <a:gd name="adj" fmla="val 50000"/>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r>
                <a:rPr lang="zh-CN" altLang="en-US" sz="2400" b="1" dirty="0" smtClean="0">
                  <a:solidFill>
                    <a:schemeClr val="tx1"/>
                  </a:solidFill>
                </a:rPr>
                <a:t>要求</a:t>
              </a:r>
              <a:endParaRPr lang="zh-CN" altLang="en-US" sz="2400" b="1" dirty="0">
                <a:solidFill>
                  <a:schemeClr val="tx1"/>
                </a:solidFill>
              </a:endParaRPr>
            </a:p>
          </p:txBody>
        </p:sp>
      </p:grpSp>
      <p:grpSp>
        <p:nvGrpSpPr>
          <p:cNvPr id="15" name="组合 14"/>
          <p:cNvGrpSpPr/>
          <p:nvPr/>
        </p:nvGrpSpPr>
        <p:grpSpPr>
          <a:xfrm>
            <a:off x="2237288" y="1485899"/>
            <a:ext cx="4119976" cy="3777405"/>
            <a:chOff x="4238226" y="1398092"/>
            <a:chExt cx="4119976" cy="3777405"/>
          </a:xfrm>
        </p:grpSpPr>
        <p:sp>
          <p:nvSpPr>
            <p:cNvPr id="10" name="圆角矩形 9"/>
            <p:cNvSpPr/>
            <p:nvPr/>
          </p:nvSpPr>
          <p:spPr>
            <a:xfrm>
              <a:off x="4561829" y="1647105"/>
              <a:ext cx="3796373" cy="3528392"/>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zh-CN" altLang="en-US" b="1" dirty="0"/>
                <a:t> </a:t>
              </a:r>
              <a:r>
                <a:rPr lang="zh-CN" altLang="en-US" b="1" dirty="0" smtClean="0"/>
                <a:t>       </a:t>
              </a:r>
              <a:r>
                <a:rPr lang="zh-CN" altLang="en-US" dirty="0" smtClean="0"/>
                <a:t>学生</a:t>
              </a:r>
              <a:r>
                <a:rPr lang="zh-CN" altLang="en-US" dirty="0"/>
                <a:t>社会实践活动的考核工作由</a:t>
              </a:r>
              <a:r>
                <a:rPr lang="zh-CN" altLang="en-US" b="1" dirty="0"/>
                <a:t>班级团支部、学院团委和学校团委</a:t>
              </a:r>
              <a:r>
                <a:rPr lang="zh-CN" altLang="en-US" dirty="0"/>
                <a:t>共同完成。其中，辅导员在班级团支部民主评议的基础上完成考核等级的</a:t>
              </a:r>
              <a:r>
                <a:rPr lang="zh-CN" altLang="en-US" b="1" dirty="0"/>
                <a:t>初步认定</a:t>
              </a:r>
              <a:r>
                <a:rPr lang="zh-CN" altLang="en-US" dirty="0"/>
                <a:t>；学院团委、学校团委分别组织学院层面与学校层面的</a:t>
              </a:r>
              <a:r>
                <a:rPr lang="zh-CN" altLang="en-US" b="1" dirty="0"/>
                <a:t>抽查回访</a:t>
              </a:r>
              <a:r>
                <a:rPr lang="zh-CN" altLang="en-US" dirty="0"/>
                <a:t>，完成对考核等级的最终认定。</a:t>
              </a:r>
              <a:endParaRPr lang="en-US" altLang="zh-CN" dirty="0" smtClean="0"/>
            </a:p>
          </p:txBody>
        </p:sp>
        <p:sp>
          <p:nvSpPr>
            <p:cNvPr id="14" name="KSO_Shape"/>
            <p:cNvSpPr/>
            <p:nvPr/>
          </p:nvSpPr>
          <p:spPr>
            <a:xfrm>
              <a:off x="4238226" y="1398092"/>
              <a:ext cx="1383671" cy="498027"/>
            </a:xfrm>
            <a:prstGeom prst="roundRect">
              <a:avLst>
                <a:gd name="adj" fmla="val 5000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r>
                <a:rPr lang="zh-CN" altLang="en-US" sz="2400" b="1" dirty="0" smtClean="0">
                  <a:solidFill>
                    <a:schemeClr val="tx1"/>
                  </a:solidFill>
                </a:rPr>
                <a:t>组织</a:t>
              </a:r>
              <a:endParaRPr lang="zh-CN" altLang="en-US" sz="2400" b="1" dirty="0">
                <a:solidFill>
                  <a:schemeClr val="tx1"/>
                </a:solidFill>
              </a:endParaRPr>
            </a:p>
          </p:txBody>
        </p:sp>
      </p:grpSp>
    </p:spTree>
    <p:extLst>
      <p:ext uri="{BB962C8B-B14F-4D97-AF65-F5344CB8AC3E}">
        <p14:creationId xmlns:p14="http://schemas.microsoft.com/office/powerpoint/2010/main" val="1557590136"/>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8" fill="hold" nodeType="clickEffect">
                                  <p:stCondLst>
                                    <p:cond delay="0"/>
                                  </p:stCondLst>
                                  <p:childTnLst>
                                    <p:anim calcmode="lin" valueType="num">
                                      <p:cBhvr additive="base">
                                        <p:cTn id="6" dur="500"/>
                                        <p:tgtEl>
                                          <p:spTgt spid="13"/>
                                        </p:tgtEl>
                                        <p:attrNameLst>
                                          <p:attrName>ppt_x</p:attrName>
                                        </p:attrNameLst>
                                      </p:cBhvr>
                                      <p:tavLst>
                                        <p:tav tm="0">
                                          <p:val>
                                            <p:strVal val="ppt_x"/>
                                          </p:val>
                                        </p:tav>
                                        <p:tav tm="100000">
                                          <p:val>
                                            <p:strVal val="0-ppt_w/2"/>
                                          </p:val>
                                        </p:tav>
                                      </p:tavLst>
                                    </p:anim>
                                    <p:anim calcmode="lin" valueType="num">
                                      <p:cBhvr additive="base">
                                        <p:cTn id="7" dur="500"/>
                                        <p:tgtEl>
                                          <p:spTgt spid="13"/>
                                        </p:tgtEl>
                                        <p:attrNameLst>
                                          <p:attrName>ppt_y</p:attrName>
                                        </p:attrNameLst>
                                      </p:cBhvr>
                                      <p:tavLst>
                                        <p:tav tm="0">
                                          <p:val>
                                            <p:strVal val="ppt_y"/>
                                          </p:val>
                                        </p:tav>
                                        <p:tav tm="100000">
                                          <p:val>
                                            <p:strVal val="ppt_y"/>
                                          </p:val>
                                        </p:tav>
                                      </p:tavLst>
                                    </p:anim>
                                    <p:set>
                                      <p:cBhvr>
                                        <p:cTn id="8" dur="1" fill="hold">
                                          <p:stCondLst>
                                            <p:cond delay="499"/>
                                          </p:stCondLst>
                                        </p:cTn>
                                        <p:tgtEl>
                                          <p:spTgt spid="13"/>
                                        </p:tgtEl>
                                        <p:attrNameLst>
                                          <p:attrName>style.visibility</p:attrName>
                                        </p:attrNameLst>
                                      </p:cBhvr>
                                      <p:to>
                                        <p:strVal val="hidden"/>
                                      </p:to>
                                    </p:set>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1+#ppt_w/2"/>
                                          </p:val>
                                        </p:tav>
                                        <p:tav tm="100000">
                                          <p:val>
                                            <p:strVal val="#ppt_x"/>
                                          </p:val>
                                        </p:tav>
                                      </p:tavLst>
                                    </p:anim>
                                    <p:anim calcmode="lin" valueType="num">
                                      <p:cBhvr additive="base">
                                        <p:cTn id="13"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8468" y="287341"/>
            <a:ext cx="515100" cy="735856"/>
            <a:chOff x="0" y="0"/>
            <a:chExt cx="515100" cy="735856"/>
          </a:xfrm>
        </p:grpSpPr>
        <p:sp>
          <p:nvSpPr>
            <p:cNvPr id="6" name="燕尾形 5"/>
            <p:cNvSpPr/>
            <p:nvPr/>
          </p:nvSpPr>
          <p:spPr>
            <a:xfrm rot="5400000">
              <a:off x="-110378" y="110378"/>
              <a:ext cx="735856" cy="515099"/>
            </a:xfrm>
            <a:prstGeom prst="chevron">
              <a:avLst/>
            </a:prstGeom>
          </p:spPr>
          <p:style>
            <a:lnRef idx="0">
              <a:schemeClr val="accent3"/>
            </a:lnRef>
            <a:fillRef idx="3">
              <a:schemeClr val="accent3"/>
            </a:fillRef>
            <a:effectRef idx="3">
              <a:schemeClr val="accent3"/>
            </a:effectRef>
            <a:fontRef idx="minor">
              <a:schemeClr val="lt1"/>
            </a:fontRef>
          </p:style>
        </p:sp>
        <p:sp>
          <p:nvSpPr>
            <p:cNvPr id="7" name="燕尾形 4"/>
            <p:cNvSpPr/>
            <p:nvPr/>
          </p:nvSpPr>
          <p:spPr>
            <a:xfrm>
              <a:off x="1" y="257550"/>
              <a:ext cx="515099" cy="22075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altLang="zh-CN" sz="1400" kern="1200" dirty="0" smtClean="0"/>
                <a:t>4.1</a:t>
              </a:r>
              <a:endParaRPr lang="zh-CN" altLang="en-US" sz="1400" kern="1200" dirty="0"/>
            </a:p>
          </p:txBody>
        </p:sp>
      </p:grpSp>
      <p:grpSp>
        <p:nvGrpSpPr>
          <p:cNvPr id="3" name="组合 2"/>
          <p:cNvGrpSpPr/>
          <p:nvPr/>
        </p:nvGrpSpPr>
        <p:grpSpPr>
          <a:xfrm>
            <a:off x="683568" y="317413"/>
            <a:ext cx="3888432" cy="454956"/>
            <a:chOff x="515099" y="0"/>
            <a:chExt cx="4406542" cy="478306"/>
          </a:xfrm>
        </p:grpSpPr>
        <p:sp>
          <p:nvSpPr>
            <p:cNvPr id="4" name="同侧圆角矩形 3"/>
            <p:cNvSpPr/>
            <p:nvPr/>
          </p:nvSpPr>
          <p:spPr>
            <a:xfrm rot="5400000">
              <a:off x="2442496" y="-1927397"/>
              <a:ext cx="478306" cy="4333100"/>
            </a:xfrm>
            <a:prstGeom prst="round2SameRect">
              <a:avLst/>
            </a:prstGeom>
          </p:spPr>
          <p:style>
            <a:lnRef idx="2">
              <a:schemeClr val="accent3"/>
            </a:lnRef>
            <a:fillRef idx="1">
              <a:schemeClr val="lt1"/>
            </a:fillRef>
            <a:effectRef idx="0">
              <a:schemeClr val="accent3"/>
            </a:effectRef>
            <a:fontRef idx="minor">
              <a:schemeClr val="dk1">
                <a:hueOff val="0"/>
                <a:satOff val="0"/>
                <a:lumOff val="0"/>
                <a:alphaOff val="0"/>
              </a:schemeClr>
            </a:fontRef>
          </p:style>
        </p:sp>
        <p:sp>
          <p:nvSpPr>
            <p:cNvPr id="5" name="同侧圆角矩形 6"/>
            <p:cNvSpPr/>
            <p:nvPr/>
          </p:nvSpPr>
          <p:spPr>
            <a:xfrm>
              <a:off x="515100" y="23348"/>
              <a:ext cx="4406541" cy="43160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77800" tIns="15875" rIns="15875" bIns="15875" numCol="1" spcCol="1270" anchor="ctr" anchorCtr="0">
              <a:noAutofit/>
            </a:bodyPr>
            <a:lstStyle/>
            <a:p>
              <a:pPr marL="228600" lvl="1" indent="-228600" algn="l" defTabSz="1111250">
                <a:lnSpc>
                  <a:spcPct val="90000"/>
                </a:lnSpc>
                <a:spcBef>
                  <a:spcPct val="0"/>
                </a:spcBef>
                <a:spcAft>
                  <a:spcPct val="15000"/>
                </a:spcAft>
                <a:buChar char="••"/>
              </a:pPr>
              <a:r>
                <a:rPr lang="zh-CN" altLang="en-US" sz="2000" b="1" kern="1200" dirty="0" smtClean="0">
                  <a:effectLst>
                    <a:outerShdw blurRad="38100" dist="38100" dir="2700000" algn="tl">
                      <a:srgbClr val="000000">
                        <a:alpha val="43137"/>
                      </a:srgbClr>
                    </a:outerShdw>
                  </a:effectLst>
                </a:rPr>
                <a:t>社会实践考核等级划分和成绩</a:t>
              </a:r>
              <a:endParaRPr lang="zh-CN" altLang="en-US" sz="2000" b="1" kern="1200" dirty="0">
                <a:effectLst>
                  <a:outerShdw blurRad="38100" dist="38100" dir="2700000" algn="tl">
                    <a:srgbClr val="000000">
                      <a:alpha val="43137"/>
                    </a:srgbClr>
                  </a:outerShdw>
                </a:effectLst>
              </a:endParaRPr>
            </a:p>
          </p:txBody>
        </p:sp>
      </p:grpSp>
      <p:sp>
        <p:nvSpPr>
          <p:cNvPr id="8" name="圆角矩形 7"/>
          <p:cNvSpPr/>
          <p:nvPr/>
        </p:nvSpPr>
        <p:spPr>
          <a:xfrm>
            <a:off x="5724128" y="111265"/>
            <a:ext cx="3419872" cy="54400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b="1" dirty="0" smtClean="0">
                <a:effectLst>
                  <a:outerShdw blurRad="38100" dist="38100" dir="2700000" algn="tl">
                    <a:srgbClr val="000000">
                      <a:alpha val="43137"/>
                    </a:srgbClr>
                  </a:outerShdw>
                </a:effectLst>
                <a:latin typeface="黑体" pitchFamily="49" charset="-122"/>
                <a:ea typeface="黑体" pitchFamily="49" charset="-122"/>
              </a:rPr>
              <a:t>第四节 社会实践的考核</a:t>
            </a:r>
            <a:endParaRPr lang="zh-CN" altLang="en-US" b="1" dirty="0">
              <a:effectLst>
                <a:outerShdw blurRad="38100" dist="38100" dir="2700000" algn="tl">
                  <a:srgbClr val="000000">
                    <a:alpha val="43137"/>
                  </a:srgbClr>
                </a:outerShdw>
              </a:effectLst>
              <a:latin typeface="黑体" pitchFamily="49" charset="-122"/>
              <a:ea typeface="黑体" pitchFamily="49" charset="-122"/>
            </a:endParaRPr>
          </a:p>
        </p:txBody>
      </p:sp>
      <p:sp>
        <p:nvSpPr>
          <p:cNvPr id="11" name="KSO_Shape"/>
          <p:cNvSpPr>
            <a:spLocks noChangeArrowheads="1"/>
          </p:cNvSpPr>
          <p:nvPr/>
        </p:nvSpPr>
        <p:spPr bwMode="auto">
          <a:xfrm>
            <a:off x="2627784" y="1023197"/>
            <a:ext cx="3031063" cy="5050288"/>
          </a:xfrm>
          <a:custGeom>
            <a:avLst/>
            <a:gdLst>
              <a:gd name="T0" fmla="*/ 1921368 w 846138"/>
              <a:gd name="T1" fmla="*/ 4048800 h 1076325"/>
              <a:gd name="T2" fmla="*/ 2344422 w 846138"/>
              <a:gd name="T3" fmla="*/ 4048800 h 1076325"/>
              <a:gd name="T4" fmla="*/ 2344422 w 846138"/>
              <a:gd name="T5" fmla="*/ 5967577 h 1076325"/>
              <a:gd name="T6" fmla="*/ 1921368 w 846138"/>
              <a:gd name="T7" fmla="*/ 5967577 h 1076325"/>
              <a:gd name="T8" fmla="*/ 1921368 w 846138"/>
              <a:gd name="T9" fmla="*/ 2130021 h 1076325"/>
              <a:gd name="T10" fmla="*/ 2344422 w 846138"/>
              <a:gd name="T11" fmla="*/ 2130021 h 1076325"/>
              <a:gd name="T12" fmla="*/ 2344422 w 846138"/>
              <a:gd name="T13" fmla="*/ 2772549 h 1076325"/>
              <a:gd name="T14" fmla="*/ 4477319 w 846138"/>
              <a:gd name="T15" fmla="*/ 2772549 h 1076325"/>
              <a:gd name="T16" fmla="*/ 4477319 w 846138"/>
              <a:gd name="T17" fmla="*/ 3837563 h 1076325"/>
              <a:gd name="T18" fmla="*/ 638716 w 846138"/>
              <a:gd name="T19" fmla="*/ 3837563 h 1076325"/>
              <a:gd name="T20" fmla="*/ 0 w 846138"/>
              <a:gd name="T21" fmla="*/ 3305685 h 1076325"/>
              <a:gd name="T22" fmla="*/ 638716 w 846138"/>
              <a:gd name="T23" fmla="*/ 2772549 h 1076325"/>
              <a:gd name="T24" fmla="*/ 1921368 w 846138"/>
              <a:gd name="T25" fmla="*/ 2772549 h 1076325"/>
              <a:gd name="T26" fmla="*/ 1921368 w 846138"/>
              <a:gd name="T27" fmla="*/ 0 h 1076325"/>
              <a:gd name="T28" fmla="*/ 2344422 w 846138"/>
              <a:gd name="T29" fmla="*/ 0 h 1076325"/>
              <a:gd name="T30" fmla="*/ 2344422 w 846138"/>
              <a:gd name="T31" fmla="*/ 853772 h 1076325"/>
              <a:gd name="T32" fmla="*/ 4056424 w 846138"/>
              <a:gd name="T33" fmla="*/ 853772 h 1076325"/>
              <a:gd name="T34" fmla="*/ 4697662 w 846138"/>
              <a:gd name="T35" fmla="*/ 1385027 h 1076325"/>
              <a:gd name="T36" fmla="*/ 4056424 w 846138"/>
              <a:gd name="T37" fmla="*/ 1918784 h 1076325"/>
              <a:gd name="T38" fmla="*/ 211528 w 846138"/>
              <a:gd name="T39" fmla="*/ 1918784 h 1076325"/>
              <a:gd name="T40" fmla="*/ 211528 w 846138"/>
              <a:gd name="T41" fmla="*/ 853772 h 1076325"/>
              <a:gd name="T42" fmla="*/ 1921368 w 846138"/>
              <a:gd name="T43" fmla="*/ 853772 h 107632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46138" h="1076325">
                <a:moveTo>
                  <a:pt x="346075" y="730250"/>
                </a:moveTo>
                <a:lnTo>
                  <a:pt x="422275" y="730250"/>
                </a:lnTo>
                <a:lnTo>
                  <a:pt x="422275" y="1076325"/>
                </a:lnTo>
                <a:lnTo>
                  <a:pt x="346075" y="1076325"/>
                </a:lnTo>
                <a:lnTo>
                  <a:pt x="346075" y="730250"/>
                </a:lnTo>
                <a:close/>
                <a:moveTo>
                  <a:pt x="346075" y="384175"/>
                </a:moveTo>
                <a:lnTo>
                  <a:pt x="422275" y="384175"/>
                </a:lnTo>
                <a:lnTo>
                  <a:pt x="422275" y="500063"/>
                </a:lnTo>
                <a:lnTo>
                  <a:pt x="806450" y="500063"/>
                </a:lnTo>
                <a:lnTo>
                  <a:pt x="806450" y="692151"/>
                </a:lnTo>
                <a:lnTo>
                  <a:pt x="115045" y="692151"/>
                </a:lnTo>
                <a:lnTo>
                  <a:pt x="0" y="596220"/>
                </a:lnTo>
                <a:lnTo>
                  <a:pt x="115045" y="500063"/>
                </a:lnTo>
                <a:lnTo>
                  <a:pt x="346075" y="500063"/>
                </a:lnTo>
                <a:lnTo>
                  <a:pt x="346075" y="384175"/>
                </a:lnTo>
                <a:close/>
                <a:moveTo>
                  <a:pt x="346075" y="0"/>
                </a:moveTo>
                <a:lnTo>
                  <a:pt x="422275" y="0"/>
                </a:lnTo>
                <a:lnTo>
                  <a:pt x="422275" y="153988"/>
                </a:lnTo>
                <a:lnTo>
                  <a:pt x="730639" y="153988"/>
                </a:lnTo>
                <a:lnTo>
                  <a:pt x="846138" y="249806"/>
                </a:lnTo>
                <a:lnTo>
                  <a:pt x="730639" y="346076"/>
                </a:lnTo>
                <a:lnTo>
                  <a:pt x="38100" y="346076"/>
                </a:lnTo>
                <a:lnTo>
                  <a:pt x="38100" y="153988"/>
                </a:lnTo>
                <a:lnTo>
                  <a:pt x="346075" y="153988"/>
                </a:lnTo>
                <a:lnTo>
                  <a:pt x="346075" y="0"/>
                </a:lnTo>
                <a:close/>
              </a:path>
            </a:pathLst>
          </a:custGeom>
          <a:solidFill>
            <a:schemeClr val="accent5">
              <a:lumMod val="75000"/>
            </a:schemeClr>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宋体" panose="02010600030101010101" pitchFamily="2" charset="-122"/>
            </a:endParaRPr>
          </a:p>
        </p:txBody>
      </p:sp>
      <p:sp>
        <p:nvSpPr>
          <p:cNvPr id="12" name="KSO_Shape"/>
          <p:cNvSpPr/>
          <p:nvPr/>
        </p:nvSpPr>
        <p:spPr>
          <a:xfrm>
            <a:off x="2771800" y="4869160"/>
            <a:ext cx="2952328" cy="936103"/>
          </a:xfrm>
          <a:prstGeom prst="homePlat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13" name="矩形 12"/>
          <p:cNvSpPr/>
          <p:nvPr/>
        </p:nvSpPr>
        <p:spPr>
          <a:xfrm>
            <a:off x="3131840" y="1772816"/>
            <a:ext cx="1653018" cy="923330"/>
          </a:xfrm>
          <a:prstGeom prst="rect">
            <a:avLst/>
          </a:prstGeom>
          <a:noFill/>
        </p:spPr>
        <p:txBody>
          <a:bodyPr wrap="none" lIns="91440" tIns="45720" rIns="91440" bIns="45720">
            <a:spAutoFit/>
          </a:bodyPr>
          <a:lstStyle/>
          <a:p>
            <a:pPr algn="ctr"/>
            <a:r>
              <a:rPr lang="zh-CN" altLang="en-US" sz="54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优秀</a:t>
            </a:r>
            <a:endParaRPr lang="zh-CN" altLang="en-US"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4" name="矩形 13"/>
          <p:cNvSpPr/>
          <p:nvPr/>
        </p:nvSpPr>
        <p:spPr>
          <a:xfrm>
            <a:off x="3421455" y="3410090"/>
            <a:ext cx="1653018" cy="923330"/>
          </a:xfrm>
          <a:prstGeom prst="rect">
            <a:avLst/>
          </a:prstGeom>
          <a:noFill/>
        </p:spPr>
        <p:txBody>
          <a:bodyPr wrap="none" lIns="91440" tIns="45720" rIns="91440" bIns="45720">
            <a:spAutoFit/>
          </a:bodyPr>
          <a:lstStyle/>
          <a:p>
            <a:pPr algn="ctr"/>
            <a:r>
              <a:rPr lang="zh-CN" altLang="en-US"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合格</a:t>
            </a:r>
            <a:endParaRPr lang="zh-CN" altLang="en-US"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6" name="矩形 15"/>
          <p:cNvSpPr/>
          <p:nvPr/>
        </p:nvSpPr>
        <p:spPr>
          <a:xfrm>
            <a:off x="2771800" y="4881933"/>
            <a:ext cx="2387192" cy="923330"/>
          </a:xfrm>
          <a:prstGeom prst="rect">
            <a:avLst/>
          </a:prstGeom>
          <a:solidFill>
            <a:schemeClr val="accent5">
              <a:lumMod val="75000"/>
            </a:schemeClr>
          </a:solidFill>
        </p:spPr>
        <p:txBody>
          <a:bodyPr wrap="none" lIns="91440" tIns="45720" rIns="91440" bIns="45720">
            <a:spAutoFit/>
          </a:bodyPr>
          <a:lstStyle/>
          <a:p>
            <a:pPr algn="ctr"/>
            <a:r>
              <a:rPr lang="zh-CN" altLang="en-US"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不合格</a:t>
            </a:r>
            <a:endParaRPr lang="zh-CN" altLang="en-US"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8" name="TextBox 17"/>
          <p:cNvSpPr txBox="1"/>
          <p:nvPr/>
        </p:nvSpPr>
        <p:spPr>
          <a:xfrm>
            <a:off x="5724128" y="1634316"/>
            <a:ext cx="3096344" cy="1323439"/>
          </a:xfrm>
          <a:prstGeom prst="rect">
            <a:avLst/>
          </a:prstGeom>
          <a:noFill/>
        </p:spPr>
        <p:txBody>
          <a:bodyPr wrap="square" rtlCol="0">
            <a:spAutoFit/>
          </a:bodyPr>
          <a:lstStyle/>
          <a:p>
            <a:r>
              <a:rPr lang="zh-CN" altLang="en-US" sz="2400" dirty="0" smtClean="0">
                <a:solidFill>
                  <a:schemeClr val="accent1">
                    <a:lumMod val="75000"/>
                  </a:schemeClr>
                </a:solidFill>
                <a:latin typeface="+mj-ea"/>
                <a:ea typeface="+mj-ea"/>
              </a:rPr>
              <a:t>社会实践活动考核计</a:t>
            </a:r>
            <a:r>
              <a:rPr lang="en-US" altLang="zh-CN" sz="2800" b="1" dirty="0" smtClean="0">
                <a:solidFill>
                  <a:schemeClr val="tx2"/>
                </a:solidFill>
                <a:latin typeface="+mj-ea"/>
                <a:ea typeface="+mj-ea"/>
              </a:rPr>
              <a:t>95</a:t>
            </a:r>
            <a:r>
              <a:rPr lang="zh-CN" altLang="en-US" sz="2800" b="1" dirty="0" smtClean="0">
                <a:solidFill>
                  <a:schemeClr val="tx2"/>
                </a:solidFill>
                <a:latin typeface="+mj-ea"/>
                <a:ea typeface="+mj-ea"/>
              </a:rPr>
              <a:t>分</a:t>
            </a:r>
            <a:r>
              <a:rPr lang="en-US" altLang="zh-CN" sz="2400" dirty="0"/>
              <a:t>,</a:t>
            </a:r>
            <a:r>
              <a:rPr lang="zh-CN" altLang="en-US" sz="2400" dirty="0" smtClean="0">
                <a:solidFill>
                  <a:schemeClr val="accent1">
                    <a:lumMod val="75000"/>
                  </a:schemeClr>
                </a:solidFill>
                <a:latin typeface="+mj-ea"/>
                <a:ea typeface="+mj-ea"/>
              </a:rPr>
              <a:t>一般</a:t>
            </a:r>
            <a:r>
              <a:rPr lang="zh-CN" altLang="en-US" sz="2400" dirty="0">
                <a:solidFill>
                  <a:schemeClr val="accent1">
                    <a:lumMod val="75000"/>
                  </a:schemeClr>
                </a:solidFill>
                <a:latin typeface="+mj-ea"/>
                <a:ea typeface="+mj-ea"/>
              </a:rPr>
              <a:t>占考核学生总数的</a:t>
            </a:r>
            <a:r>
              <a:rPr lang="en-US" altLang="zh-CN" sz="2800" b="1" dirty="0">
                <a:solidFill>
                  <a:schemeClr val="tx2"/>
                </a:solidFill>
                <a:latin typeface="+mj-ea"/>
                <a:ea typeface="+mj-ea"/>
              </a:rPr>
              <a:t>25</a:t>
            </a:r>
            <a:r>
              <a:rPr lang="en-US" altLang="zh-CN" sz="2800" b="1" dirty="0" smtClean="0">
                <a:solidFill>
                  <a:schemeClr val="tx2"/>
                </a:solidFill>
                <a:latin typeface="+mj-ea"/>
                <a:ea typeface="+mj-ea"/>
              </a:rPr>
              <a:t>%</a:t>
            </a:r>
            <a:endParaRPr lang="zh-CN" altLang="en-US" sz="2400" dirty="0"/>
          </a:p>
        </p:txBody>
      </p:sp>
      <p:sp>
        <p:nvSpPr>
          <p:cNvPr id="19" name="TextBox 18"/>
          <p:cNvSpPr txBox="1"/>
          <p:nvPr/>
        </p:nvSpPr>
        <p:spPr>
          <a:xfrm>
            <a:off x="168469" y="3410090"/>
            <a:ext cx="2426912" cy="892552"/>
          </a:xfrm>
          <a:prstGeom prst="rect">
            <a:avLst/>
          </a:prstGeom>
          <a:noFill/>
        </p:spPr>
        <p:txBody>
          <a:bodyPr wrap="square" rtlCol="0">
            <a:spAutoFit/>
          </a:bodyPr>
          <a:lstStyle/>
          <a:p>
            <a:r>
              <a:rPr lang="zh-CN" altLang="en-US" sz="2400" dirty="0" smtClean="0">
                <a:solidFill>
                  <a:schemeClr val="accent1">
                    <a:lumMod val="75000"/>
                  </a:schemeClr>
                </a:solidFill>
              </a:rPr>
              <a:t>社会实践活动考核计</a:t>
            </a:r>
            <a:r>
              <a:rPr lang="en-US" altLang="zh-CN" sz="2800" b="1" dirty="0" smtClean="0">
                <a:solidFill>
                  <a:schemeClr val="tx2"/>
                </a:solidFill>
              </a:rPr>
              <a:t>80</a:t>
            </a:r>
            <a:r>
              <a:rPr lang="zh-CN" altLang="en-US" sz="2800" b="1" dirty="0" smtClean="0">
                <a:solidFill>
                  <a:schemeClr val="tx2"/>
                </a:solidFill>
              </a:rPr>
              <a:t>分</a:t>
            </a:r>
            <a:endParaRPr lang="zh-CN" altLang="en-US" sz="2400" dirty="0">
              <a:solidFill>
                <a:schemeClr val="accent1">
                  <a:lumMod val="75000"/>
                </a:schemeClr>
              </a:solidFill>
            </a:endParaRPr>
          </a:p>
        </p:txBody>
      </p:sp>
      <p:sp>
        <p:nvSpPr>
          <p:cNvPr id="20" name="TextBox 19"/>
          <p:cNvSpPr txBox="1"/>
          <p:nvPr/>
        </p:nvSpPr>
        <p:spPr>
          <a:xfrm>
            <a:off x="5724128" y="4912711"/>
            <a:ext cx="2808312" cy="892552"/>
          </a:xfrm>
          <a:prstGeom prst="rect">
            <a:avLst/>
          </a:prstGeom>
          <a:noFill/>
        </p:spPr>
        <p:txBody>
          <a:bodyPr wrap="square" rtlCol="0">
            <a:spAutoFit/>
          </a:bodyPr>
          <a:lstStyle/>
          <a:p>
            <a:pPr lvl="0"/>
            <a:r>
              <a:rPr lang="zh-CN" altLang="en-US" sz="2400" dirty="0">
                <a:solidFill>
                  <a:srgbClr val="4F81BD">
                    <a:lumMod val="75000"/>
                  </a:srgbClr>
                </a:solidFill>
              </a:rPr>
              <a:t>社会实践活动考核</a:t>
            </a:r>
            <a:r>
              <a:rPr lang="zh-CN" altLang="en-US" sz="2400" dirty="0" smtClean="0">
                <a:solidFill>
                  <a:srgbClr val="4F81BD">
                    <a:lumMod val="75000"/>
                  </a:srgbClr>
                </a:solidFill>
              </a:rPr>
              <a:t>计</a:t>
            </a:r>
            <a:r>
              <a:rPr lang="en-US" altLang="zh-CN" sz="2800" b="1" dirty="0">
                <a:solidFill>
                  <a:srgbClr val="1F497D"/>
                </a:solidFill>
              </a:rPr>
              <a:t>0</a:t>
            </a:r>
            <a:r>
              <a:rPr lang="zh-CN" altLang="en-US" sz="2800" b="1" dirty="0" smtClean="0">
                <a:solidFill>
                  <a:srgbClr val="1F497D"/>
                </a:solidFill>
              </a:rPr>
              <a:t>分</a:t>
            </a:r>
            <a:endParaRPr lang="zh-CN" altLang="en-US" sz="2400" dirty="0">
              <a:solidFill>
                <a:srgbClr val="4F81BD">
                  <a:lumMod val="75000"/>
                </a:srgbClr>
              </a:solidFill>
            </a:endParaRPr>
          </a:p>
        </p:txBody>
      </p:sp>
    </p:spTree>
    <p:extLst>
      <p:ext uri="{BB962C8B-B14F-4D97-AF65-F5344CB8AC3E}">
        <p14:creationId xmlns:p14="http://schemas.microsoft.com/office/powerpoint/2010/main" val="3535666216"/>
      </p:ext>
    </p:extLst>
  </p:cSld>
  <p:clrMapOvr>
    <a:masterClrMapping/>
  </p:clrMapOvr>
  <p:transition spd="slow">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extLst>
              <p:ext uri="{D42A27DB-BD31-4B8C-83A1-F6EECF244321}">
                <p14:modId xmlns:p14="http://schemas.microsoft.com/office/powerpoint/2010/main" val="2926538677"/>
              </p:ext>
            </p:extLst>
          </p:nvPr>
        </p:nvGraphicFramePr>
        <p:xfrm>
          <a:off x="251520" y="332656"/>
          <a:ext cx="4848200" cy="7358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圆角矩形 2"/>
          <p:cNvSpPr/>
          <p:nvPr/>
        </p:nvSpPr>
        <p:spPr>
          <a:xfrm>
            <a:off x="5724128" y="0"/>
            <a:ext cx="3419872" cy="544004"/>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b="1" dirty="0" smtClean="0">
                <a:effectLst>
                  <a:outerShdw blurRad="38100" dist="38100" dir="2700000" algn="tl">
                    <a:srgbClr val="000000">
                      <a:alpha val="43137"/>
                    </a:srgbClr>
                  </a:outerShdw>
                </a:effectLst>
                <a:latin typeface="黑体" pitchFamily="49" charset="-122"/>
                <a:ea typeface="黑体" pitchFamily="49" charset="-122"/>
              </a:rPr>
              <a:t>第一节 社会实践的理论与意义</a:t>
            </a:r>
            <a:endParaRPr lang="zh-CN" altLang="en-US" b="1" dirty="0">
              <a:effectLst>
                <a:outerShdw blurRad="38100" dist="38100" dir="2700000" algn="tl">
                  <a:srgbClr val="000000">
                    <a:alpha val="43137"/>
                  </a:srgbClr>
                </a:outerShdw>
              </a:effectLst>
              <a:latin typeface="黑体" pitchFamily="49" charset="-122"/>
              <a:ea typeface="黑体" pitchFamily="49" charset="-122"/>
            </a:endParaRPr>
          </a:p>
        </p:txBody>
      </p:sp>
      <p:sp>
        <p:nvSpPr>
          <p:cNvPr id="5" name="TextBox 4"/>
          <p:cNvSpPr txBox="1"/>
          <p:nvPr/>
        </p:nvSpPr>
        <p:spPr>
          <a:xfrm>
            <a:off x="480222" y="5262299"/>
            <a:ext cx="8340250" cy="830997"/>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zh-CN" altLang="en-US" sz="2400" b="1" dirty="0" smtClean="0">
                <a:effectLst>
                  <a:outerShdw blurRad="38100" dist="38100" dir="2700000" algn="tl">
                    <a:srgbClr val="000000">
                      <a:alpha val="43137"/>
                    </a:srgbClr>
                  </a:outerShdw>
                </a:effectLst>
              </a:rPr>
              <a:t>有知识的人不实践，等于一只蜜蜂不酿蜜。</a:t>
            </a:r>
            <a:endParaRPr lang="en-US" altLang="zh-CN" sz="2400" b="1" dirty="0" smtClean="0">
              <a:effectLst>
                <a:outerShdw blurRad="38100" dist="38100" dir="2700000" algn="tl">
                  <a:srgbClr val="000000">
                    <a:alpha val="43137"/>
                  </a:srgbClr>
                </a:outerShdw>
              </a:effectLst>
            </a:endParaRPr>
          </a:p>
          <a:p>
            <a:r>
              <a:rPr lang="en-US" altLang="zh-CN" sz="2400" b="1" dirty="0" smtClean="0">
                <a:effectLst>
                  <a:outerShdw blurRad="38100" dist="38100" dir="2700000" algn="tl">
                    <a:srgbClr val="000000">
                      <a:alpha val="43137"/>
                    </a:srgbClr>
                  </a:outerShdw>
                </a:effectLst>
              </a:rPr>
              <a:t>                                                                                        ——</a:t>
            </a:r>
            <a:r>
              <a:rPr lang="zh-CN" altLang="en-US" sz="2400" b="1" dirty="0" smtClean="0">
                <a:effectLst>
                  <a:outerShdw blurRad="38100" dist="38100" dir="2700000" algn="tl">
                    <a:srgbClr val="000000">
                      <a:alpha val="43137"/>
                    </a:srgbClr>
                  </a:outerShdw>
                </a:effectLst>
              </a:rPr>
              <a:t>古波斯谚语</a:t>
            </a:r>
            <a:endParaRPr lang="zh-CN" altLang="en-US" sz="2400" b="1" dirty="0">
              <a:effectLst>
                <a:outerShdw blurRad="38100" dist="38100" dir="2700000" algn="tl">
                  <a:srgbClr val="000000">
                    <a:alpha val="43137"/>
                  </a:srgbClr>
                </a:outerShdw>
              </a:effectLst>
            </a:endParaRPr>
          </a:p>
        </p:txBody>
      </p:sp>
      <p:sp>
        <p:nvSpPr>
          <p:cNvPr id="6" name="TextBox 5"/>
          <p:cNvSpPr txBox="1"/>
          <p:nvPr/>
        </p:nvSpPr>
        <p:spPr>
          <a:xfrm>
            <a:off x="480222" y="1268760"/>
            <a:ext cx="8340250" cy="341632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marL="285750" indent="-285750">
              <a:buFont typeface="Arial" pitchFamily="34" charset="0"/>
              <a:buChar char="•"/>
            </a:pPr>
            <a:r>
              <a:rPr lang="zh-CN" altLang="en-US" sz="2400" b="1" dirty="0" smtClean="0">
                <a:solidFill>
                  <a:schemeClr val="accent1"/>
                </a:solidFill>
                <a:effectLst>
                  <a:outerShdw blurRad="38100" dist="38100" dir="2700000" algn="tl">
                    <a:srgbClr val="000000">
                      <a:alpha val="43137"/>
                    </a:srgbClr>
                  </a:outerShdw>
                </a:effectLst>
                <a:latin typeface="仿宋" pitchFamily="49" charset="-122"/>
                <a:ea typeface="仿宋" pitchFamily="49" charset="-122"/>
              </a:rPr>
              <a:t>哲学中的社会实践，</a:t>
            </a:r>
            <a:r>
              <a:rPr lang="zh-CN" altLang="en-US" sz="2400" b="1" dirty="0" smtClean="0">
                <a:latin typeface="仿宋" pitchFamily="49" charset="-122"/>
                <a:ea typeface="仿宋" pitchFamily="49" charset="-122"/>
              </a:rPr>
              <a:t>是指人类能动地改造自然和改造社会的全部活动。学生社会实践从属于人类的实践活动，一般有广义和狭义之分。狭义的社会实践活动，是指教学计划以外的学生参与到社会中的各种实践活动，即不包括配合于课堂学习的教学实践以及各类校园实践活动。</a:t>
            </a:r>
            <a:endParaRPr lang="en-US" altLang="zh-CN" sz="2400" b="1" dirty="0" smtClean="0">
              <a:latin typeface="仿宋" pitchFamily="49" charset="-122"/>
              <a:ea typeface="仿宋" pitchFamily="49" charset="-122"/>
            </a:endParaRPr>
          </a:p>
          <a:p>
            <a:pPr marL="285750" indent="-285750">
              <a:buFont typeface="Arial" pitchFamily="34" charset="0"/>
              <a:buChar char="•"/>
            </a:pPr>
            <a:r>
              <a:rPr lang="zh-CN" altLang="en-US" sz="2400" b="1" dirty="0" smtClean="0">
                <a:solidFill>
                  <a:srgbClr val="FF0000"/>
                </a:solidFill>
                <a:effectLst>
                  <a:outerShdw blurRad="38100" dist="38100" dir="2700000" algn="tl">
                    <a:srgbClr val="000000">
                      <a:alpha val="43137"/>
                    </a:srgbClr>
                  </a:outerShdw>
                </a:effectLst>
                <a:latin typeface="仿宋" pitchFamily="49" charset="-122"/>
                <a:ea typeface="仿宋" pitchFamily="49" charset="-122"/>
              </a:rPr>
              <a:t>大学生社会实践，</a:t>
            </a:r>
            <a:r>
              <a:rPr lang="zh-CN" altLang="en-US" sz="2400" b="1" dirty="0" smtClean="0">
                <a:latin typeface="仿宋" pitchFamily="49" charset="-122"/>
                <a:ea typeface="仿宋" pitchFamily="49" charset="-122"/>
              </a:rPr>
              <a:t>是指大学生在高等学校结合其培养目标的引导下以大学为依托，以社会为舞台，开展的接触社会、了解社会、服务社会，并从中接受教育、培养综合素质的一系列有组织、有计划活动的总称。</a:t>
            </a:r>
            <a:endParaRPr lang="zh-CN" altLang="en-US" sz="2400" b="1" dirty="0">
              <a:latin typeface="仿宋" pitchFamily="49" charset="-122"/>
              <a:ea typeface="仿宋" pitchFamily="49" charset="-122"/>
            </a:endParaRPr>
          </a:p>
        </p:txBody>
      </p:sp>
    </p:spTree>
    <p:extLst>
      <p:ext uri="{BB962C8B-B14F-4D97-AF65-F5344CB8AC3E}">
        <p14:creationId xmlns:p14="http://schemas.microsoft.com/office/powerpoint/2010/main" val="3794606462"/>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414"/>
          <p:cNvSpPr>
            <a:spLocks noEditPoints="1"/>
          </p:cNvSpPr>
          <p:nvPr/>
        </p:nvSpPr>
        <p:spPr bwMode="auto">
          <a:xfrm flipH="1">
            <a:off x="3397250" y="2940050"/>
            <a:ext cx="2117725" cy="2124075"/>
          </a:xfrm>
          <a:custGeom>
            <a:avLst/>
            <a:gdLst>
              <a:gd name="T0" fmla="*/ 137 w 274"/>
              <a:gd name="T1" fmla="*/ 0 h 274"/>
              <a:gd name="T2" fmla="*/ 0 w 274"/>
              <a:gd name="T3" fmla="*/ 137 h 274"/>
              <a:gd name="T4" fmla="*/ 137 w 274"/>
              <a:gd name="T5" fmla="*/ 274 h 274"/>
              <a:gd name="T6" fmla="*/ 274 w 274"/>
              <a:gd name="T7" fmla="*/ 137 h 274"/>
              <a:gd name="T8" fmla="*/ 137 w 274"/>
              <a:gd name="T9" fmla="*/ 0 h 274"/>
              <a:gd name="T10" fmla="*/ 137 w 274"/>
              <a:gd name="T11" fmla="*/ 239 h 274"/>
              <a:gd name="T12" fmla="*/ 34 w 274"/>
              <a:gd name="T13" fmla="*/ 137 h 274"/>
              <a:gd name="T14" fmla="*/ 137 w 274"/>
              <a:gd name="T15" fmla="*/ 34 h 274"/>
              <a:gd name="T16" fmla="*/ 240 w 274"/>
              <a:gd name="T17" fmla="*/ 137 h 274"/>
              <a:gd name="T18" fmla="*/ 137 w 274"/>
              <a:gd name="T19" fmla="*/ 239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4" h="274">
                <a:moveTo>
                  <a:pt x="137" y="0"/>
                </a:moveTo>
                <a:cubicBezTo>
                  <a:pt x="61" y="0"/>
                  <a:pt x="0" y="61"/>
                  <a:pt x="0" y="137"/>
                </a:cubicBezTo>
                <a:cubicBezTo>
                  <a:pt x="0" y="212"/>
                  <a:pt x="61" y="274"/>
                  <a:pt x="137" y="274"/>
                </a:cubicBezTo>
                <a:cubicBezTo>
                  <a:pt x="213" y="274"/>
                  <a:pt x="274" y="212"/>
                  <a:pt x="274" y="137"/>
                </a:cubicBezTo>
                <a:cubicBezTo>
                  <a:pt x="274" y="61"/>
                  <a:pt x="213" y="0"/>
                  <a:pt x="137" y="0"/>
                </a:cubicBezTo>
                <a:close/>
                <a:moveTo>
                  <a:pt x="137" y="239"/>
                </a:moveTo>
                <a:cubicBezTo>
                  <a:pt x="80" y="239"/>
                  <a:pt x="34" y="193"/>
                  <a:pt x="34" y="137"/>
                </a:cubicBezTo>
                <a:cubicBezTo>
                  <a:pt x="34" y="80"/>
                  <a:pt x="80" y="34"/>
                  <a:pt x="137" y="34"/>
                </a:cubicBezTo>
                <a:cubicBezTo>
                  <a:pt x="194" y="34"/>
                  <a:pt x="240" y="80"/>
                  <a:pt x="240" y="137"/>
                </a:cubicBezTo>
                <a:cubicBezTo>
                  <a:pt x="240" y="193"/>
                  <a:pt x="194" y="239"/>
                  <a:pt x="137" y="239"/>
                </a:cubicBezTo>
                <a:close/>
              </a:path>
            </a:pathLst>
          </a:custGeom>
          <a:solidFill>
            <a:schemeClr val="tx1">
              <a:lumMod val="20000"/>
              <a:lumOff val="80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2052" name="Freeform 415"/>
          <p:cNvSpPr>
            <a:spLocks/>
          </p:cNvSpPr>
          <p:nvPr/>
        </p:nvSpPr>
        <p:spPr bwMode="auto">
          <a:xfrm rot="20967698" flipH="1">
            <a:off x="5062538" y="4162426"/>
            <a:ext cx="593725" cy="627062"/>
          </a:xfrm>
          <a:custGeom>
            <a:avLst/>
            <a:gdLst>
              <a:gd name="T0" fmla="*/ 2147483646 w 77"/>
              <a:gd name="T1" fmla="*/ 2147483646 h 81"/>
              <a:gd name="T2" fmla="*/ 2147483646 w 77"/>
              <a:gd name="T3" fmla="*/ 2147483646 h 81"/>
              <a:gd name="T4" fmla="*/ 2147483646 w 77"/>
              <a:gd name="T5" fmla="*/ 0 h 81"/>
              <a:gd name="T6" fmla="*/ 0 w 77"/>
              <a:gd name="T7" fmla="*/ 1018023545 h 81"/>
              <a:gd name="T8" fmla="*/ 2147483646 w 77"/>
              <a:gd name="T9" fmla="*/ 2147483646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7" h="81">
                <a:moveTo>
                  <a:pt x="49" y="81"/>
                </a:moveTo>
                <a:cubicBezTo>
                  <a:pt x="77" y="44"/>
                  <a:pt x="77" y="44"/>
                  <a:pt x="77" y="44"/>
                </a:cubicBezTo>
                <a:cubicBezTo>
                  <a:pt x="62" y="32"/>
                  <a:pt x="50" y="17"/>
                  <a:pt x="43" y="0"/>
                </a:cubicBezTo>
                <a:cubicBezTo>
                  <a:pt x="0" y="17"/>
                  <a:pt x="0" y="17"/>
                  <a:pt x="0" y="17"/>
                </a:cubicBezTo>
                <a:cubicBezTo>
                  <a:pt x="10" y="43"/>
                  <a:pt x="27" y="65"/>
                  <a:pt x="49" y="8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r>
              <a:rPr lang="zh-CN" altLang="en-US" b="1" dirty="0" smtClean="0"/>
              <a:t>评议</a:t>
            </a:r>
            <a:endParaRPr lang="zh-CN" altLang="en-US" b="1" dirty="0"/>
          </a:p>
        </p:txBody>
      </p:sp>
      <p:sp>
        <p:nvSpPr>
          <p:cNvPr id="2053" name="Freeform 416"/>
          <p:cNvSpPr>
            <a:spLocks/>
          </p:cNvSpPr>
          <p:nvPr/>
        </p:nvSpPr>
        <p:spPr bwMode="auto">
          <a:xfrm flipH="1">
            <a:off x="4324349" y="4745832"/>
            <a:ext cx="685851" cy="401637"/>
          </a:xfrm>
          <a:custGeom>
            <a:avLst/>
            <a:gdLst>
              <a:gd name="T0" fmla="*/ 906193638 w 47"/>
              <a:gd name="T1" fmla="*/ 0 h 52"/>
              <a:gd name="T2" fmla="*/ 0 w 47"/>
              <a:gd name="T3" fmla="*/ 2147483646 h 52"/>
              <a:gd name="T4" fmla="*/ 2147483646 w 47"/>
              <a:gd name="T5" fmla="*/ 2147483646 h 52"/>
              <a:gd name="T6" fmla="*/ 2147483646 w 47"/>
              <a:gd name="T7" fmla="*/ 298107339 h 52"/>
              <a:gd name="T8" fmla="*/ 906193638 w 47"/>
              <a:gd name="T9" fmla="*/ 0 h 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52">
                <a:moveTo>
                  <a:pt x="15" y="0"/>
                </a:moveTo>
                <a:cubicBezTo>
                  <a:pt x="0" y="44"/>
                  <a:pt x="0" y="44"/>
                  <a:pt x="0" y="44"/>
                </a:cubicBezTo>
                <a:cubicBezTo>
                  <a:pt x="15" y="49"/>
                  <a:pt x="31" y="52"/>
                  <a:pt x="47" y="52"/>
                </a:cubicBezTo>
                <a:cubicBezTo>
                  <a:pt x="47" y="5"/>
                  <a:pt x="47" y="5"/>
                  <a:pt x="47" y="5"/>
                </a:cubicBezTo>
                <a:cubicBezTo>
                  <a:pt x="36" y="5"/>
                  <a:pt x="25" y="3"/>
                  <a:pt x="15"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r>
              <a:rPr lang="zh-CN" altLang="en-US" b="1" dirty="0" smtClean="0"/>
              <a:t>抽查</a:t>
            </a:r>
            <a:endParaRPr lang="zh-CN" altLang="en-US" b="1" dirty="0"/>
          </a:p>
        </p:txBody>
      </p:sp>
      <p:sp>
        <p:nvSpPr>
          <p:cNvPr id="2055" name="Freeform 418"/>
          <p:cNvSpPr>
            <a:spLocks/>
          </p:cNvSpPr>
          <p:nvPr/>
        </p:nvSpPr>
        <p:spPr bwMode="auto">
          <a:xfrm flipH="1">
            <a:off x="3132138" y="3775075"/>
            <a:ext cx="1028700" cy="1458913"/>
          </a:xfrm>
          <a:custGeom>
            <a:avLst/>
            <a:gdLst>
              <a:gd name="T0" fmla="*/ 2147483646 w 133"/>
              <a:gd name="T1" fmla="*/ 1746163657 h 188"/>
              <a:gd name="T2" fmla="*/ 0 w 133"/>
              <a:gd name="T3" fmla="*/ 2147483646 h 188"/>
              <a:gd name="T4" fmla="*/ 1554303823 w 133"/>
              <a:gd name="T5" fmla="*/ 2147483646 h 188"/>
              <a:gd name="T6" fmla="*/ 2147483646 w 133"/>
              <a:gd name="T7" fmla="*/ 1746163657 h 188"/>
              <a:gd name="T8" fmla="*/ 2147483646 w 133"/>
              <a:gd name="T9" fmla="*/ 0 h 188"/>
              <a:gd name="T10" fmla="*/ 2147483646 w 133"/>
              <a:gd name="T11" fmla="*/ 722549944 h 188"/>
              <a:gd name="T12" fmla="*/ 2147483646 w 133"/>
              <a:gd name="T13" fmla="*/ 1746163657 h 1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3" h="188">
                <a:moveTo>
                  <a:pt x="65" y="29"/>
                </a:moveTo>
                <a:cubicBezTo>
                  <a:pt x="65" y="72"/>
                  <a:pt x="38" y="109"/>
                  <a:pt x="0" y="124"/>
                </a:cubicBezTo>
                <a:cubicBezTo>
                  <a:pt x="26" y="188"/>
                  <a:pt x="26" y="188"/>
                  <a:pt x="26" y="188"/>
                </a:cubicBezTo>
                <a:cubicBezTo>
                  <a:pt x="89" y="162"/>
                  <a:pt x="133" y="101"/>
                  <a:pt x="133" y="29"/>
                </a:cubicBezTo>
                <a:cubicBezTo>
                  <a:pt x="133" y="19"/>
                  <a:pt x="132" y="10"/>
                  <a:pt x="131" y="0"/>
                </a:cubicBezTo>
                <a:cubicBezTo>
                  <a:pt x="63" y="12"/>
                  <a:pt x="63" y="12"/>
                  <a:pt x="63" y="12"/>
                </a:cubicBezTo>
                <a:cubicBezTo>
                  <a:pt x="64" y="17"/>
                  <a:pt x="65" y="23"/>
                  <a:pt x="65" y="2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ltLang="zh-CN" sz="2000" b="1" dirty="0" smtClean="0"/>
          </a:p>
          <a:p>
            <a:endParaRPr lang="en-US" altLang="zh-CN" sz="2000" b="1" dirty="0" smtClean="0"/>
          </a:p>
          <a:p>
            <a:r>
              <a:rPr lang="en-US" altLang="zh-CN" sz="2000" b="1" dirty="0"/>
              <a:t> </a:t>
            </a:r>
            <a:r>
              <a:rPr lang="zh-CN" altLang="en-US" sz="2000" b="1" dirty="0"/>
              <a:t>报告</a:t>
            </a:r>
          </a:p>
        </p:txBody>
      </p:sp>
      <p:sp>
        <p:nvSpPr>
          <p:cNvPr id="2056" name="Freeform 419"/>
          <p:cNvSpPr>
            <a:spLocks/>
          </p:cNvSpPr>
          <p:nvPr/>
        </p:nvSpPr>
        <p:spPr bwMode="auto">
          <a:xfrm rot="20595066" flipH="1">
            <a:off x="4927171" y="2869405"/>
            <a:ext cx="711200" cy="850900"/>
          </a:xfrm>
          <a:custGeom>
            <a:avLst/>
            <a:gdLst>
              <a:gd name="T0" fmla="*/ 2147483646 w 92"/>
              <a:gd name="T1" fmla="*/ 2147483646 h 110"/>
              <a:gd name="T2" fmla="*/ 2147483646 w 92"/>
              <a:gd name="T3" fmla="*/ 0 h 110"/>
              <a:gd name="T4" fmla="*/ 0 w 92"/>
              <a:gd name="T5" fmla="*/ 2147483646 h 110"/>
              <a:gd name="T6" fmla="*/ 2147483646 w 92"/>
              <a:gd name="T7" fmla="*/ 2147483646 h 110"/>
              <a:gd name="T8" fmla="*/ 2147483646 w 92"/>
              <a:gd name="T9" fmla="*/ 2147483646 h 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2" h="110">
                <a:moveTo>
                  <a:pt x="92" y="44"/>
                </a:moveTo>
                <a:cubicBezTo>
                  <a:pt x="40" y="0"/>
                  <a:pt x="40" y="0"/>
                  <a:pt x="40" y="0"/>
                </a:cubicBezTo>
                <a:cubicBezTo>
                  <a:pt x="15" y="30"/>
                  <a:pt x="0" y="68"/>
                  <a:pt x="0" y="110"/>
                </a:cubicBezTo>
                <a:cubicBezTo>
                  <a:pt x="68" y="110"/>
                  <a:pt x="68" y="110"/>
                  <a:pt x="68" y="110"/>
                </a:cubicBezTo>
                <a:cubicBezTo>
                  <a:pt x="68" y="85"/>
                  <a:pt x="77" y="62"/>
                  <a:pt x="92" y="4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ltLang="zh-CN" dirty="0" smtClean="0"/>
          </a:p>
          <a:p>
            <a:r>
              <a:rPr lang="zh-CN" altLang="en-US" sz="2000" b="1" dirty="0"/>
              <a:t>材料</a:t>
            </a:r>
          </a:p>
        </p:txBody>
      </p:sp>
      <p:sp>
        <p:nvSpPr>
          <p:cNvPr id="2057" name="Freeform 420"/>
          <p:cNvSpPr>
            <a:spLocks/>
          </p:cNvSpPr>
          <p:nvPr/>
        </p:nvSpPr>
        <p:spPr bwMode="auto">
          <a:xfrm flipH="1">
            <a:off x="3227388" y="2692400"/>
            <a:ext cx="1096962" cy="1008063"/>
          </a:xfrm>
          <a:custGeom>
            <a:avLst/>
            <a:gdLst>
              <a:gd name="T0" fmla="*/ 656160953 w 142"/>
              <a:gd name="T1" fmla="*/ 0 h 130"/>
              <a:gd name="T2" fmla="*/ 0 w 142"/>
              <a:gd name="T3" fmla="*/ 2147483646 h 130"/>
              <a:gd name="T4" fmla="*/ 2147483646 w 142"/>
              <a:gd name="T5" fmla="*/ 2147483646 h 130"/>
              <a:gd name="T6" fmla="*/ 2147483646 w 142"/>
              <a:gd name="T7" fmla="*/ 2147483646 h 130"/>
              <a:gd name="T8" fmla="*/ 656160953 w 142"/>
              <a:gd name="T9" fmla="*/ 0 h 1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2" h="130">
                <a:moveTo>
                  <a:pt x="11" y="0"/>
                </a:moveTo>
                <a:cubicBezTo>
                  <a:pt x="0" y="67"/>
                  <a:pt x="0" y="67"/>
                  <a:pt x="0" y="67"/>
                </a:cubicBezTo>
                <a:cubicBezTo>
                  <a:pt x="36" y="73"/>
                  <a:pt x="65" y="98"/>
                  <a:pt x="78" y="130"/>
                </a:cubicBezTo>
                <a:cubicBezTo>
                  <a:pt x="142" y="105"/>
                  <a:pt x="142" y="105"/>
                  <a:pt x="142" y="105"/>
                </a:cubicBezTo>
                <a:cubicBezTo>
                  <a:pt x="120" y="50"/>
                  <a:pt x="71" y="10"/>
                  <a:pt x="1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r>
              <a:rPr lang="zh-CN" altLang="en-US" dirty="0" smtClean="0"/>
              <a:t>   </a:t>
            </a:r>
            <a:endParaRPr lang="en-US" altLang="zh-CN" dirty="0" smtClean="0"/>
          </a:p>
          <a:p>
            <a:r>
              <a:rPr lang="en-US" altLang="zh-CN" dirty="0"/>
              <a:t> </a:t>
            </a:r>
            <a:r>
              <a:rPr lang="en-US" altLang="zh-CN" dirty="0" smtClean="0"/>
              <a:t>  </a:t>
            </a:r>
            <a:r>
              <a:rPr lang="zh-CN" altLang="en-US" sz="2400" b="1" dirty="0" smtClean="0"/>
              <a:t>时间</a:t>
            </a:r>
            <a:endParaRPr lang="zh-CN" altLang="en-US" sz="2400" b="1" dirty="0"/>
          </a:p>
        </p:txBody>
      </p:sp>
      <p:sp>
        <p:nvSpPr>
          <p:cNvPr id="17" name="任意多边形 16"/>
          <p:cNvSpPr/>
          <p:nvPr/>
        </p:nvSpPr>
        <p:spPr>
          <a:xfrm>
            <a:off x="5568949" y="2788946"/>
            <a:ext cx="801687" cy="333375"/>
          </a:xfrm>
          <a:custGeom>
            <a:avLst/>
            <a:gdLst>
              <a:gd name="connsiteX0" fmla="*/ 0 w 1089212"/>
              <a:gd name="connsiteY0" fmla="*/ 524436 h 524436"/>
              <a:gd name="connsiteX1" fmla="*/ 403412 w 1089212"/>
              <a:gd name="connsiteY1" fmla="*/ 0 h 524436"/>
              <a:gd name="connsiteX2" fmla="*/ 1089212 w 1089212"/>
              <a:gd name="connsiteY2" fmla="*/ 0 h 524436"/>
              <a:gd name="connsiteX3" fmla="*/ 1089212 w 1089212"/>
              <a:gd name="connsiteY3" fmla="*/ 13447 h 524436"/>
              <a:gd name="connsiteX0" fmla="*/ 0 w 1075765"/>
              <a:gd name="connsiteY0" fmla="*/ 820271 h 820271"/>
              <a:gd name="connsiteX1" fmla="*/ 389965 w 1075765"/>
              <a:gd name="connsiteY1" fmla="*/ 0 h 820271"/>
              <a:gd name="connsiteX2" fmla="*/ 1075765 w 1075765"/>
              <a:gd name="connsiteY2" fmla="*/ 0 h 820271"/>
              <a:gd name="connsiteX3" fmla="*/ 1075765 w 1075765"/>
              <a:gd name="connsiteY3" fmla="*/ 13447 h 820271"/>
              <a:gd name="connsiteX0" fmla="*/ 0 w 981636"/>
              <a:gd name="connsiteY0" fmla="*/ 497542 h 497542"/>
              <a:gd name="connsiteX1" fmla="*/ 295836 w 981636"/>
              <a:gd name="connsiteY1" fmla="*/ 0 h 497542"/>
              <a:gd name="connsiteX2" fmla="*/ 981636 w 981636"/>
              <a:gd name="connsiteY2" fmla="*/ 0 h 497542"/>
              <a:gd name="connsiteX3" fmla="*/ 981636 w 981636"/>
              <a:gd name="connsiteY3" fmla="*/ 13447 h 497542"/>
              <a:gd name="connsiteX0" fmla="*/ 0 w 1116106"/>
              <a:gd name="connsiteY0" fmla="*/ 578224 h 578224"/>
              <a:gd name="connsiteX1" fmla="*/ 430306 w 1116106"/>
              <a:gd name="connsiteY1" fmla="*/ 0 h 578224"/>
              <a:gd name="connsiteX2" fmla="*/ 1116106 w 1116106"/>
              <a:gd name="connsiteY2" fmla="*/ 0 h 578224"/>
              <a:gd name="connsiteX3" fmla="*/ 1116106 w 1116106"/>
              <a:gd name="connsiteY3" fmla="*/ 13447 h 578224"/>
              <a:gd name="connsiteX0" fmla="*/ 0 w 1196788"/>
              <a:gd name="connsiteY0" fmla="*/ 430306 h 430306"/>
              <a:gd name="connsiteX1" fmla="*/ 510988 w 1196788"/>
              <a:gd name="connsiteY1" fmla="*/ 0 h 430306"/>
              <a:gd name="connsiteX2" fmla="*/ 1196788 w 1196788"/>
              <a:gd name="connsiteY2" fmla="*/ 0 h 430306"/>
              <a:gd name="connsiteX3" fmla="*/ 1196788 w 1196788"/>
              <a:gd name="connsiteY3" fmla="*/ 13447 h 430306"/>
              <a:gd name="connsiteX0" fmla="*/ 0 w 1196788"/>
              <a:gd name="connsiteY0" fmla="*/ 497541 h 497541"/>
              <a:gd name="connsiteX1" fmla="*/ 510988 w 1196788"/>
              <a:gd name="connsiteY1" fmla="*/ 0 h 497541"/>
              <a:gd name="connsiteX2" fmla="*/ 1196788 w 1196788"/>
              <a:gd name="connsiteY2" fmla="*/ 0 h 497541"/>
              <a:gd name="connsiteX3" fmla="*/ 1196788 w 1196788"/>
              <a:gd name="connsiteY3" fmla="*/ 13447 h 497541"/>
            </a:gdLst>
            <a:ahLst/>
            <a:cxnLst>
              <a:cxn ang="0">
                <a:pos x="connsiteX0" y="connsiteY0"/>
              </a:cxn>
              <a:cxn ang="0">
                <a:pos x="connsiteX1" y="connsiteY1"/>
              </a:cxn>
              <a:cxn ang="0">
                <a:pos x="connsiteX2" y="connsiteY2"/>
              </a:cxn>
              <a:cxn ang="0">
                <a:pos x="connsiteX3" y="connsiteY3"/>
              </a:cxn>
            </a:cxnLst>
            <a:rect l="l" t="t" r="r" b="b"/>
            <a:pathLst>
              <a:path w="1196788" h="497541">
                <a:moveTo>
                  <a:pt x="0" y="497541"/>
                </a:moveTo>
                <a:lnTo>
                  <a:pt x="510988" y="0"/>
                </a:lnTo>
                <a:lnTo>
                  <a:pt x="1196788" y="0"/>
                </a:lnTo>
                <a:lnTo>
                  <a:pt x="1196788" y="13447"/>
                </a:lnTo>
              </a:path>
            </a:pathLst>
          </a:custGeom>
          <a:noFill/>
          <a:ln>
            <a:solidFill>
              <a:schemeClr val="accent1">
                <a:lumMod val="60000"/>
                <a:lumOff val="40000"/>
              </a:schemeClr>
            </a:solidFill>
            <a:prstDash val="dash"/>
            <a:headEnd type="non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任意多边形 21"/>
          <p:cNvSpPr/>
          <p:nvPr/>
        </p:nvSpPr>
        <p:spPr>
          <a:xfrm>
            <a:off x="5604667" y="4562476"/>
            <a:ext cx="730250" cy="215900"/>
          </a:xfrm>
          <a:custGeom>
            <a:avLst/>
            <a:gdLst>
              <a:gd name="connsiteX0" fmla="*/ 0 w 1089212"/>
              <a:gd name="connsiteY0" fmla="*/ 524436 h 524436"/>
              <a:gd name="connsiteX1" fmla="*/ 403412 w 1089212"/>
              <a:gd name="connsiteY1" fmla="*/ 0 h 524436"/>
              <a:gd name="connsiteX2" fmla="*/ 1089212 w 1089212"/>
              <a:gd name="connsiteY2" fmla="*/ 0 h 524436"/>
              <a:gd name="connsiteX3" fmla="*/ 1089212 w 1089212"/>
              <a:gd name="connsiteY3" fmla="*/ 13447 h 524436"/>
              <a:gd name="connsiteX0" fmla="*/ 0 w 1075765"/>
              <a:gd name="connsiteY0" fmla="*/ 820271 h 820271"/>
              <a:gd name="connsiteX1" fmla="*/ 389965 w 1075765"/>
              <a:gd name="connsiteY1" fmla="*/ 0 h 820271"/>
              <a:gd name="connsiteX2" fmla="*/ 1075765 w 1075765"/>
              <a:gd name="connsiteY2" fmla="*/ 0 h 820271"/>
              <a:gd name="connsiteX3" fmla="*/ 1075765 w 1075765"/>
              <a:gd name="connsiteY3" fmla="*/ 13447 h 820271"/>
              <a:gd name="connsiteX0" fmla="*/ 0 w 981636"/>
              <a:gd name="connsiteY0" fmla="*/ 497542 h 497542"/>
              <a:gd name="connsiteX1" fmla="*/ 295836 w 981636"/>
              <a:gd name="connsiteY1" fmla="*/ 0 h 497542"/>
              <a:gd name="connsiteX2" fmla="*/ 981636 w 981636"/>
              <a:gd name="connsiteY2" fmla="*/ 0 h 497542"/>
              <a:gd name="connsiteX3" fmla="*/ 981636 w 981636"/>
              <a:gd name="connsiteY3" fmla="*/ 13447 h 497542"/>
              <a:gd name="connsiteX0" fmla="*/ 0 w 1116106"/>
              <a:gd name="connsiteY0" fmla="*/ 578224 h 578224"/>
              <a:gd name="connsiteX1" fmla="*/ 430306 w 1116106"/>
              <a:gd name="connsiteY1" fmla="*/ 0 h 578224"/>
              <a:gd name="connsiteX2" fmla="*/ 1116106 w 1116106"/>
              <a:gd name="connsiteY2" fmla="*/ 0 h 578224"/>
              <a:gd name="connsiteX3" fmla="*/ 1116106 w 1116106"/>
              <a:gd name="connsiteY3" fmla="*/ 13447 h 578224"/>
              <a:gd name="connsiteX0" fmla="*/ 0 w 1196788"/>
              <a:gd name="connsiteY0" fmla="*/ 430306 h 430306"/>
              <a:gd name="connsiteX1" fmla="*/ 510988 w 1196788"/>
              <a:gd name="connsiteY1" fmla="*/ 0 h 430306"/>
              <a:gd name="connsiteX2" fmla="*/ 1196788 w 1196788"/>
              <a:gd name="connsiteY2" fmla="*/ 0 h 430306"/>
              <a:gd name="connsiteX3" fmla="*/ 1196788 w 1196788"/>
              <a:gd name="connsiteY3" fmla="*/ 13447 h 430306"/>
              <a:gd name="connsiteX0" fmla="*/ 0 w 1196788"/>
              <a:gd name="connsiteY0" fmla="*/ 497541 h 497541"/>
              <a:gd name="connsiteX1" fmla="*/ 510988 w 1196788"/>
              <a:gd name="connsiteY1" fmla="*/ 0 h 497541"/>
              <a:gd name="connsiteX2" fmla="*/ 1196788 w 1196788"/>
              <a:gd name="connsiteY2" fmla="*/ 0 h 497541"/>
              <a:gd name="connsiteX3" fmla="*/ 1196788 w 1196788"/>
              <a:gd name="connsiteY3" fmla="*/ 13447 h 497541"/>
              <a:gd name="connsiteX0" fmla="*/ 0 w 1089211"/>
              <a:gd name="connsiteY0" fmla="*/ 0 h 322729"/>
              <a:gd name="connsiteX1" fmla="*/ 403411 w 1089211"/>
              <a:gd name="connsiteY1" fmla="*/ 309282 h 322729"/>
              <a:gd name="connsiteX2" fmla="*/ 1089211 w 1089211"/>
              <a:gd name="connsiteY2" fmla="*/ 309282 h 322729"/>
              <a:gd name="connsiteX3" fmla="*/ 1089211 w 1089211"/>
              <a:gd name="connsiteY3" fmla="*/ 322729 h 322729"/>
            </a:gdLst>
            <a:ahLst/>
            <a:cxnLst>
              <a:cxn ang="0">
                <a:pos x="connsiteX0" y="connsiteY0"/>
              </a:cxn>
              <a:cxn ang="0">
                <a:pos x="connsiteX1" y="connsiteY1"/>
              </a:cxn>
              <a:cxn ang="0">
                <a:pos x="connsiteX2" y="connsiteY2"/>
              </a:cxn>
              <a:cxn ang="0">
                <a:pos x="connsiteX3" y="connsiteY3"/>
              </a:cxn>
            </a:cxnLst>
            <a:rect l="l" t="t" r="r" b="b"/>
            <a:pathLst>
              <a:path w="1089211" h="322729">
                <a:moveTo>
                  <a:pt x="0" y="0"/>
                </a:moveTo>
                <a:lnTo>
                  <a:pt x="403411" y="309282"/>
                </a:lnTo>
                <a:lnTo>
                  <a:pt x="1089211" y="309282"/>
                </a:lnTo>
                <a:lnTo>
                  <a:pt x="1089211" y="322729"/>
                </a:lnTo>
              </a:path>
            </a:pathLst>
          </a:custGeom>
          <a:noFill/>
          <a:ln>
            <a:solidFill>
              <a:schemeClr val="accent2">
                <a:lumMod val="60000"/>
                <a:lumOff val="40000"/>
              </a:schemeClr>
            </a:solidFill>
            <a:prstDash val="dash"/>
            <a:headEnd type="non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任意多边形 26"/>
          <p:cNvSpPr/>
          <p:nvPr/>
        </p:nvSpPr>
        <p:spPr>
          <a:xfrm>
            <a:off x="4722071" y="5086350"/>
            <a:ext cx="576262" cy="549275"/>
          </a:xfrm>
          <a:custGeom>
            <a:avLst/>
            <a:gdLst>
              <a:gd name="connsiteX0" fmla="*/ 0 w 1089212"/>
              <a:gd name="connsiteY0" fmla="*/ 524436 h 524436"/>
              <a:gd name="connsiteX1" fmla="*/ 403412 w 1089212"/>
              <a:gd name="connsiteY1" fmla="*/ 0 h 524436"/>
              <a:gd name="connsiteX2" fmla="*/ 1089212 w 1089212"/>
              <a:gd name="connsiteY2" fmla="*/ 0 h 524436"/>
              <a:gd name="connsiteX3" fmla="*/ 1089212 w 1089212"/>
              <a:gd name="connsiteY3" fmla="*/ 13447 h 524436"/>
              <a:gd name="connsiteX0" fmla="*/ 0 w 1075765"/>
              <a:gd name="connsiteY0" fmla="*/ 820271 h 820271"/>
              <a:gd name="connsiteX1" fmla="*/ 389965 w 1075765"/>
              <a:gd name="connsiteY1" fmla="*/ 0 h 820271"/>
              <a:gd name="connsiteX2" fmla="*/ 1075765 w 1075765"/>
              <a:gd name="connsiteY2" fmla="*/ 0 h 820271"/>
              <a:gd name="connsiteX3" fmla="*/ 1075765 w 1075765"/>
              <a:gd name="connsiteY3" fmla="*/ 13447 h 820271"/>
              <a:gd name="connsiteX0" fmla="*/ 0 w 981636"/>
              <a:gd name="connsiteY0" fmla="*/ 497542 h 497542"/>
              <a:gd name="connsiteX1" fmla="*/ 295836 w 981636"/>
              <a:gd name="connsiteY1" fmla="*/ 0 h 497542"/>
              <a:gd name="connsiteX2" fmla="*/ 981636 w 981636"/>
              <a:gd name="connsiteY2" fmla="*/ 0 h 497542"/>
              <a:gd name="connsiteX3" fmla="*/ 981636 w 981636"/>
              <a:gd name="connsiteY3" fmla="*/ 13447 h 497542"/>
              <a:gd name="connsiteX0" fmla="*/ 0 w 1116106"/>
              <a:gd name="connsiteY0" fmla="*/ 578224 h 578224"/>
              <a:gd name="connsiteX1" fmla="*/ 430306 w 1116106"/>
              <a:gd name="connsiteY1" fmla="*/ 0 h 578224"/>
              <a:gd name="connsiteX2" fmla="*/ 1116106 w 1116106"/>
              <a:gd name="connsiteY2" fmla="*/ 0 h 578224"/>
              <a:gd name="connsiteX3" fmla="*/ 1116106 w 1116106"/>
              <a:gd name="connsiteY3" fmla="*/ 13447 h 578224"/>
              <a:gd name="connsiteX0" fmla="*/ 0 w 1196788"/>
              <a:gd name="connsiteY0" fmla="*/ 430306 h 430306"/>
              <a:gd name="connsiteX1" fmla="*/ 510988 w 1196788"/>
              <a:gd name="connsiteY1" fmla="*/ 0 h 430306"/>
              <a:gd name="connsiteX2" fmla="*/ 1196788 w 1196788"/>
              <a:gd name="connsiteY2" fmla="*/ 0 h 430306"/>
              <a:gd name="connsiteX3" fmla="*/ 1196788 w 1196788"/>
              <a:gd name="connsiteY3" fmla="*/ 13447 h 430306"/>
              <a:gd name="connsiteX0" fmla="*/ 0 w 1196788"/>
              <a:gd name="connsiteY0" fmla="*/ 497541 h 497541"/>
              <a:gd name="connsiteX1" fmla="*/ 510988 w 1196788"/>
              <a:gd name="connsiteY1" fmla="*/ 0 h 497541"/>
              <a:gd name="connsiteX2" fmla="*/ 1196788 w 1196788"/>
              <a:gd name="connsiteY2" fmla="*/ 0 h 497541"/>
              <a:gd name="connsiteX3" fmla="*/ 1196788 w 1196788"/>
              <a:gd name="connsiteY3" fmla="*/ 13447 h 497541"/>
              <a:gd name="connsiteX0" fmla="*/ 0 w 1089211"/>
              <a:gd name="connsiteY0" fmla="*/ 0 h 322729"/>
              <a:gd name="connsiteX1" fmla="*/ 403411 w 1089211"/>
              <a:gd name="connsiteY1" fmla="*/ 309282 h 322729"/>
              <a:gd name="connsiteX2" fmla="*/ 1089211 w 1089211"/>
              <a:gd name="connsiteY2" fmla="*/ 309282 h 322729"/>
              <a:gd name="connsiteX3" fmla="*/ 1089211 w 1089211"/>
              <a:gd name="connsiteY3" fmla="*/ 322729 h 322729"/>
              <a:gd name="connsiteX0" fmla="*/ 0 w 860611"/>
              <a:gd name="connsiteY0" fmla="*/ 0 h 820270"/>
              <a:gd name="connsiteX1" fmla="*/ 174811 w 860611"/>
              <a:gd name="connsiteY1" fmla="*/ 806823 h 820270"/>
              <a:gd name="connsiteX2" fmla="*/ 860611 w 860611"/>
              <a:gd name="connsiteY2" fmla="*/ 806823 h 820270"/>
              <a:gd name="connsiteX3" fmla="*/ 860611 w 860611"/>
              <a:gd name="connsiteY3" fmla="*/ 820270 h 820270"/>
            </a:gdLst>
            <a:ahLst/>
            <a:cxnLst>
              <a:cxn ang="0">
                <a:pos x="connsiteX0" y="connsiteY0"/>
              </a:cxn>
              <a:cxn ang="0">
                <a:pos x="connsiteX1" y="connsiteY1"/>
              </a:cxn>
              <a:cxn ang="0">
                <a:pos x="connsiteX2" y="connsiteY2"/>
              </a:cxn>
              <a:cxn ang="0">
                <a:pos x="connsiteX3" y="connsiteY3"/>
              </a:cxn>
            </a:cxnLst>
            <a:rect l="l" t="t" r="r" b="b"/>
            <a:pathLst>
              <a:path w="860611" h="820270">
                <a:moveTo>
                  <a:pt x="0" y="0"/>
                </a:moveTo>
                <a:lnTo>
                  <a:pt x="174811" y="806823"/>
                </a:lnTo>
                <a:lnTo>
                  <a:pt x="860611" y="806823"/>
                </a:lnTo>
                <a:lnTo>
                  <a:pt x="860611" y="820270"/>
                </a:lnTo>
              </a:path>
            </a:pathLst>
          </a:custGeom>
          <a:noFill/>
          <a:ln>
            <a:solidFill>
              <a:schemeClr val="accent1">
                <a:lumMod val="60000"/>
                <a:lumOff val="40000"/>
              </a:schemeClr>
            </a:solidFill>
            <a:prstDash val="dash"/>
            <a:headEnd type="non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任意多边形 32"/>
          <p:cNvSpPr/>
          <p:nvPr/>
        </p:nvSpPr>
        <p:spPr>
          <a:xfrm flipH="1">
            <a:off x="2416176" y="4778376"/>
            <a:ext cx="811212" cy="350837"/>
          </a:xfrm>
          <a:custGeom>
            <a:avLst/>
            <a:gdLst>
              <a:gd name="connsiteX0" fmla="*/ 0 w 1089212"/>
              <a:gd name="connsiteY0" fmla="*/ 524436 h 524436"/>
              <a:gd name="connsiteX1" fmla="*/ 403412 w 1089212"/>
              <a:gd name="connsiteY1" fmla="*/ 0 h 524436"/>
              <a:gd name="connsiteX2" fmla="*/ 1089212 w 1089212"/>
              <a:gd name="connsiteY2" fmla="*/ 0 h 524436"/>
              <a:gd name="connsiteX3" fmla="*/ 1089212 w 1089212"/>
              <a:gd name="connsiteY3" fmla="*/ 13447 h 524436"/>
              <a:gd name="connsiteX0" fmla="*/ 0 w 1075765"/>
              <a:gd name="connsiteY0" fmla="*/ 820271 h 820271"/>
              <a:gd name="connsiteX1" fmla="*/ 389965 w 1075765"/>
              <a:gd name="connsiteY1" fmla="*/ 0 h 820271"/>
              <a:gd name="connsiteX2" fmla="*/ 1075765 w 1075765"/>
              <a:gd name="connsiteY2" fmla="*/ 0 h 820271"/>
              <a:gd name="connsiteX3" fmla="*/ 1075765 w 1075765"/>
              <a:gd name="connsiteY3" fmla="*/ 13447 h 820271"/>
              <a:gd name="connsiteX0" fmla="*/ 0 w 981636"/>
              <a:gd name="connsiteY0" fmla="*/ 497542 h 497542"/>
              <a:gd name="connsiteX1" fmla="*/ 295836 w 981636"/>
              <a:gd name="connsiteY1" fmla="*/ 0 h 497542"/>
              <a:gd name="connsiteX2" fmla="*/ 981636 w 981636"/>
              <a:gd name="connsiteY2" fmla="*/ 0 h 497542"/>
              <a:gd name="connsiteX3" fmla="*/ 981636 w 981636"/>
              <a:gd name="connsiteY3" fmla="*/ 13447 h 497542"/>
              <a:gd name="connsiteX0" fmla="*/ 0 w 1116106"/>
              <a:gd name="connsiteY0" fmla="*/ 578224 h 578224"/>
              <a:gd name="connsiteX1" fmla="*/ 430306 w 1116106"/>
              <a:gd name="connsiteY1" fmla="*/ 0 h 578224"/>
              <a:gd name="connsiteX2" fmla="*/ 1116106 w 1116106"/>
              <a:gd name="connsiteY2" fmla="*/ 0 h 578224"/>
              <a:gd name="connsiteX3" fmla="*/ 1116106 w 1116106"/>
              <a:gd name="connsiteY3" fmla="*/ 13447 h 578224"/>
              <a:gd name="connsiteX0" fmla="*/ 0 w 1196788"/>
              <a:gd name="connsiteY0" fmla="*/ 430306 h 430306"/>
              <a:gd name="connsiteX1" fmla="*/ 510988 w 1196788"/>
              <a:gd name="connsiteY1" fmla="*/ 0 h 430306"/>
              <a:gd name="connsiteX2" fmla="*/ 1196788 w 1196788"/>
              <a:gd name="connsiteY2" fmla="*/ 0 h 430306"/>
              <a:gd name="connsiteX3" fmla="*/ 1196788 w 1196788"/>
              <a:gd name="connsiteY3" fmla="*/ 13447 h 430306"/>
              <a:gd name="connsiteX0" fmla="*/ 0 w 1196788"/>
              <a:gd name="connsiteY0" fmla="*/ 497541 h 497541"/>
              <a:gd name="connsiteX1" fmla="*/ 510988 w 1196788"/>
              <a:gd name="connsiteY1" fmla="*/ 0 h 497541"/>
              <a:gd name="connsiteX2" fmla="*/ 1196788 w 1196788"/>
              <a:gd name="connsiteY2" fmla="*/ 0 h 497541"/>
              <a:gd name="connsiteX3" fmla="*/ 1196788 w 1196788"/>
              <a:gd name="connsiteY3" fmla="*/ 13447 h 497541"/>
              <a:gd name="connsiteX0" fmla="*/ 0 w 1089211"/>
              <a:gd name="connsiteY0" fmla="*/ 0 h 322729"/>
              <a:gd name="connsiteX1" fmla="*/ 403411 w 1089211"/>
              <a:gd name="connsiteY1" fmla="*/ 309282 h 322729"/>
              <a:gd name="connsiteX2" fmla="*/ 1089211 w 1089211"/>
              <a:gd name="connsiteY2" fmla="*/ 309282 h 322729"/>
              <a:gd name="connsiteX3" fmla="*/ 1089211 w 1089211"/>
              <a:gd name="connsiteY3" fmla="*/ 322729 h 322729"/>
              <a:gd name="connsiteX0" fmla="*/ 0 w 860611"/>
              <a:gd name="connsiteY0" fmla="*/ 0 h 820270"/>
              <a:gd name="connsiteX1" fmla="*/ 174811 w 860611"/>
              <a:gd name="connsiteY1" fmla="*/ 806823 h 820270"/>
              <a:gd name="connsiteX2" fmla="*/ 860611 w 860611"/>
              <a:gd name="connsiteY2" fmla="*/ 806823 h 820270"/>
              <a:gd name="connsiteX3" fmla="*/ 860611 w 860611"/>
              <a:gd name="connsiteY3" fmla="*/ 820270 h 820270"/>
              <a:gd name="connsiteX0" fmla="*/ 0 w 1210235"/>
              <a:gd name="connsiteY0" fmla="*/ 0 h 524435"/>
              <a:gd name="connsiteX1" fmla="*/ 524435 w 1210235"/>
              <a:gd name="connsiteY1" fmla="*/ 510988 h 524435"/>
              <a:gd name="connsiteX2" fmla="*/ 1210235 w 1210235"/>
              <a:gd name="connsiteY2" fmla="*/ 510988 h 524435"/>
              <a:gd name="connsiteX3" fmla="*/ 1210235 w 1210235"/>
              <a:gd name="connsiteY3" fmla="*/ 524435 h 524435"/>
            </a:gdLst>
            <a:ahLst/>
            <a:cxnLst>
              <a:cxn ang="0">
                <a:pos x="connsiteX0" y="connsiteY0"/>
              </a:cxn>
              <a:cxn ang="0">
                <a:pos x="connsiteX1" y="connsiteY1"/>
              </a:cxn>
              <a:cxn ang="0">
                <a:pos x="connsiteX2" y="connsiteY2"/>
              </a:cxn>
              <a:cxn ang="0">
                <a:pos x="connsiteX3" y="connsiteY3"/>
              </a:cxn>
            </a:cxnLst>
            <a:rect l="l" t="t" r="r" b="b"/>
            <a:pathLst>
              <a:path w="1210235" h="524435">
                <a:moveTo>
                  <a:pt x="0" y="0"/>
                </a:moveTo>
                <a:lnTo>
                  <a:pt x="524435" y="510988"/>
                </a:lnTo>
                <a:lnTo>
                  <a:pt x="1210235" y="510988"/>
                </a:lnTo>
                <a:lnTo>
                  <a:pt x="1210235" y="524435"/>
                </a:lnTo>
              </a:path>
            </a:pathLst>
          </a:custGeom>
          <a:noFill/>
          <a:ln>
            <a:solidFill>
              <a:schemeClr val="accent2">
                <a:lumMod val="60000"/>
                <a:lumOff val="40000"/>
              </a:schemeClr>
            </a:solidFill>
            <a:prstDash val="dash"/>
            <a:headEnd type="none"/>
            <a:tailEnd type="non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9" name="任意多边形 38"/>
          <p:cNvSpPr/>
          <p:nvPr/>
        </p:nvSpPr>
        <p:spPr>
          <a:xfrm flipH="1">
            <a:off x="2854325" y="2434366"/>
            <a:ext cx="928688" cy="576262"/>
          </a:xfrm>
          <a:custGeom>
            <a:avLst/>
            <a:gdLst>
              <a:gd name="connsiteX0" fmla="*/ 0 w 1089212"/>
              <a:gd name="connsiteY0" fmla="*/ 524436 h 524436"/>
              <a:gd name="connsiteX1" fmla="*/ 403412 w 1089212"/>
              <a:gd name="connsiteY1" fmla="*/ 0 h 524436"/>
              <a:gd name="connsiteX2" fmla="*/ 1089212 w 1089212"/>
              <a:gd name="connsiteY2" fmla="*/ 0 h 524436"/>
              <a:gd name="connsiteX3" fmla="*/ 1089212 w 1089212"/>
              <a:gd name="connsiteY3" fmla="*/ 13447 h 524436"/>
              <a:gd name="connsiteX0" fmla="*/ 0 w 1075765"/>
              <a:gd name="connsiteY0" fmla="*/ 820271 h 820271"/>
              <a:gd name="connsiteX1" fmla="*/ 389965 w 1075765"/>
              <a:gd name="connsiteY1" fmla="*/ 0 h 820271"/>
              <a:gd name="connsiteX2" fmla="*/ 1075765 w 1075765"/>
              <a:gd name="connsiteY2" fmla="*/ 0 h 820271"/>
              <a:gd name="connsiteX3" fmla="*/ 1075765 w 1075765"/>
              <a:gd name="connsiteY3" fmla="*/ 13447 h 820271"/>
              <a:gd name="connsiteX0" fmla="*/ 0 w 981636"/>
              <a:gd name="connsiteY0" fmla="*/ 497542 h 497542"/>
              <a:gd name="connsiteX1" fmla="*/ 295836 w 981636"/>
              <a:gd name="connsiteY1" fmla="*/ 0 h 497542"/>
              <a:gd name="connsiteX2" fmla="*/ 981636 w 981636"/>
              <a:gd name="connsiteY2" fmla="*/ 0 h 497542"/>
              <a:gd name="connsiteX3" fmla="*/ 981636 w 981636"/>
              <a:gd name="connsiteY3" fmla="*/ 13447 h 497542"/>
              <a:gd name="connsiteX0" fmla="*/ 0 w 1116106"/>
              <a:gd name="connsiteY0" fmla="*/ 578224 h 578224"/>
              <a:gd name="connsiteX1" fmla="*/ 430306 w 1116106"/>
              <a:gd name="connsiteY1" fmla="*/ 0 h 578224"/>
              <a:gd name="connsiteX2" fmla="*/ 1116106 w 1116106"/>
              <a:gd name="connsiteY2" fmla="*/ 0 h 578224"/>
              <a:gd name="connsiteX3" fmla="*/ 1116106 w 1116106"/>
              <a:gd name="connsiteY3" fmla="*/ 13447 h 578224"/>
              <a:gd name="connsiteX0" fmla="*/ 0 w 1196788"/>
              <a:gd name="connsiteY0" fmla="*/ 430306 h 430306"/>
              <a:gd name="connsiteX1" fmla="*/ 510988 w 1196788"/>
              <a:gd name="connsiteY1" fmla="*/ 0 h 430306"/>
              <a:gd name="connsiteX2" fmla="*/ 1196788 w 1196788"/>
              <a:gd name="connsiteY2" fmla="*/ 0 h 430306"/>
              <a:gd name="connsiteX3" fmla="*/ 1196788 w 1196788"/>
              <a:gd name="connsiteY3" fmla="*/ 13447 h 430306"/>
              <a:gd name="connsiteX0" fmla="*/ 0 w 1196788"/>
              <a:gd name="connsiteY0" fmla="*/ 497541 h 497541"/>
              <a:gd name="connsiteX1" fmla="*/ 510988 w 1196788"/>
              <a:gd name="connsiteY1" fmla="*/ 0 h 497541"/>
              <a:gd name="connsiteX2" fmla="*/ 1196788 w 1196788"/>
              <a:gd name="connsiteY2" fmla="*/ 0 h 497541"/>
              <a:gd name="connsiteX3" fmla="*/ 1196788 w 1196788"/>
              <a:gd name="connsiteY3" fmla="*/ 13447 h 497541"/>
              <a:gd name="connsiteX0" fmla="*/ 0 w 1089211"/>
              <a:gd name="connsiteY0" fmla="*/ 0 h 322729"/>
              <a:gd name="connsiteX1" fmla="*/ 403411 w 1089211"/>
              <a:gd name="connsiteY1" fmla="*/ 309282 h 322729"/>
              <a:gd name="connsiteX2" fmla="*/ 1089211 w 1089211"/>
              <a:gd name="connsiteY2" fmla="*/ 309282 h 322729"/>
              <a:gd name="connsiteX3" fmla="*/ 1089211 w 1089211"/>
              <a:gd name="connsiteY3" fmla="*/ 322729 h 322729"/>
              <a:gd name="connsiteX0" fmla="*/ 0 w 860611"/>
              <a:gd name="connsiteY0" fmla="*/ 0 h 820270"/>
              <a:gd name="connsiteX1" fmla="*/ 174811 w 860611"/>
              <a:gd name="connsiteY1" fmla="*/ 806823 h 820270"/>
              <a:gd name="connsiteX2" fmla="*/ 860611 w 860611"/>
              <a:gd name="connsiteY2" fmla="*/ 806823 h 820270"/>
              <a:gd name="connsiteX3" fmla="*/ 860611 w 860611"/>
              <a:gd name="connsiteY3" fmla="*/ 820270 h 820270"/>
              <a:gd name="connsiteX0" fmla="*/ 0 w 1210235"/>
              <a:gd name="connsiteY0" fmla="*/ 0 h 524435"/>
              <a:gd name="connsiteX1" fmla="*/ 524435 w 1210235"/>
              <a:gd name="connsiteY1" fmla="*/ 510988 h 524435"/>
              <a:gd name="connsiteX2" fmla="*/ 1210235 w 1210235"/>
              <a:gd name="connsiteY2" fmla="*/ 510988 h 524435"/>
              <a:gd name="connsiteX3" fmla="*/ 1210235 w 1210235"/>
              <a:gd name="connsiteY3" fmla="*/ 524435 h 524435"/>
              <a:gd name="connsiteX0" fmla="*/ 0 w 1546411"/>
              <a:gd name="connsiteY0" fmla="*/ 443753 h 443753"/>
              <a:gd name="connsiteX1" fmla="*/ 860611 w 1546411"/>
              <a:gd name="connsiteY1" fmla="*/ 0 h 443753"/>
              <a:gd name="connsiteX2" fmla="*/ 1546411 w 1546411"/>
              <a:gd name="connsiteY2" fmla="*/ 0 h 443753"/>
              <a:gd name="connsiteX3" fmla="*/ 1546411 w 1546411"/>
              <a:gd name="connsiteY3" fmla="*/ 13447 h 443753"/>
              <a:gd name="connsiteX0" fmla="*/ 0 w 1385047"/>
              <a:gd name="connsiteY0" fmla="*/ 860612 h 860612"/>
              <a:gd name="connsiteX1" fmla="*/ 699247 w 1385047"/>
              <a:gd name="connsiteY1" fmla="*/ 0 h 860612"/>
              <a:gd name="connsiteX2" fmla="*/ 1385047 w 1385047"/>
              <a:gd name="connsiteY2" fmla="*/ 0 h 860612"/>
              <a:gd name="connsiteX3" fmla="*/ 1385047 w 1385047"/>
              <a:gd name="connsiteY3" fmla="*/ 13447 h 860612"/>
            </a:gdLst>
            <a:ahLst/>
            <a:cxnLst>
              <a:cxn ang="0">
                <a:pos x="connsiteX0" y="connsiteY0"/>
              </a:cxn>
              <a:cxn ang="0">
                <a:pos x="connsiteX1" y="connsiteY1"/>
              </a:cxn>
              <a:cxn ang="0">
                <a:pos x="connsiteX2" y="connsiteY2"/>
              </a:cxn>
              <a:cxn ang="0">
                <a:pos x="connsiteX3" y="connsiteY3"/>
              </a:cxn>
            </a:cxnLst>
            <a:rect l="l" t="t" r="r" b="b"/>
            <a:pathLst>
              <a:path w="1385047" h="860612">
                <a:moveTo>
                  <a:pt x="0" y="860612"/>
                </a:moveTo>
                <a:lnTo>
                  <a:pt x="699247" y="0"/>
                </a:lnTo>
                <a:lnTo>
                  <a:pt x="1385047" y="0"/>
                </a:lnTo>
                <a:lnTo>
                  <a:pt x="1385047" y="13447"/>
                </a:lnTo>
              </a:path>
            </a:pathLst>
          </a:custGeom>
          <a:noFill/>
          <a:ln>
            <a:solidFill>
              <a:schemeClr val="accent1">
                <a:lumMod val="60000"/>
                <a:lumOff val="40000"/>
              </a:schemeClr>
            </a:solidFill>
            <a:prstDash val="dash"/>
            <a:headEnd type="none"/>
            <a:tailEnd type="non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064" name="文本框 42"/>
          <p:cNvSpPr txBox="1">
            <a:spLocks noChangeArrowheads="1"/>
          </p:cNvSpPr>
          <p:nvPr/>
        </p:nvSpPr>
        <p:spPr bwMode="auto">
          <a:xfrm>
            <a:off x="1370468" y="1716026"/>
            <a:ext cx="1631950" cy="1480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10000"/>
              </a:lnSpc>
              <a:defRPr/>
            </a:pPr>
            <a:r>
              <a:rPr lang="zh-CN" altLang="en-US" sz="1400" dirty="0" smtClean="0"/>
              <a:t>         总</a:t>
            </a:r>
            <a:r>
              <a:rPr lang="zh-CN" altLang="en-US" sz="1400" dirty="0"/>
              <a:t>时间达到</a:t>
            </a:r>
            <a:r>
              <a:rPr lang="zh-CN" altLang="en-US" sz="2000" b="1" dirty="0"/>
              <a:t>十天</a:t>
            </a:r>
            <a:r>
              <a:rPr lang="zh-CN" altLang="en-US" sz="1400" dirty="0"/>
              <a:t>以上（以家庭角色体验为主的实践活动时间达到</a:t>
            </a:r>
            <a:r>
              <a:rPr lang="zh-CN" altLang="en-US" b="1" dirty="0"/>
              <a:t>十五</a:t>
            </a:r>
            <a:r>
              <a:rPr lang="zh-CN" altLang="en-US" sz="2000" b="1" dirty="0"/>
              <a:t>天</a:t>
            </a:r>
            <a:r>
              <a:rPr lang="zh-CN" altLang="en-US" sz="1400" dirty="0"/>
              <a:t>），</a:t>
            </a:r>
            <a:endParaRPr lang="zh-CN" altLang="en-US" sz="1400" dirty="0" smtClean="0">
              <a:latin typeface="+mn-ea"/>
              <a:ea typeface="+mn-ea"/>
            </a:endParaRPr>
          </a:p>
        </p:txBody>
      </p:sp>
      <p:sp>
        <p:nvSpPr>
          <p:cNvPr id="2067" name="文本框 45"/>
          <p:cNvSpPr txBox="1">
            <a:spLocks noChangeArrowheads="1"/>
          </p:cNvSpPr>
          <p:nvPr/>
        </p:nvSpPr>
        <p:spPr bwMode="auto">
          <a:xfrm>
            <a:off x="6403973" y="4518797"/>
            <a:ext cx="1631950" cy="66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10000"/>
              </a:lnSpc>
              <a:defRPr/>
            </a:pPr>
            <a:r>
              <a:rPr lang="zh-CN" altLang="en-US" sz="2000" b="1" dirty="0"/>
              <a:t>班级团支部</a:t>
            </a:r>
            <a:r>
              <a:rPr lang="zh-CN" altLang="en-US" sz="1400" dirty="0"/>
              <a:t>评议认可</a:t>
            </a:r>
            <a:endParaRPr lang="zh-CN" altLang="en-US" sz="1400" dirty="0" smtClean="0">
              <a:latin typeface="+mn-ea"/>
              <a:ea typeface="+mn-ea"/>
            </a:endParaRPr>
          </a:p>
        </p:txBody>
      </p:sp>
      <p:sp>
        <p:nvSpPr>
          <p:cNvPr id="2068" name="文本框 46"/>
          <p:cNvSpPr txBox="1">
            <a:spLocks noChangeArrowheads="1"/>
          </p:cNvSpPr>
          <p:nvPr/>
        </p:nvSpPr>
        <p:spPr bwMode="auto">
          <a:xfrm>
            <a:off x="6403973" y="2434366"/>
            <a:ext cx="1631950" cy="1581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10000"/>
              </a:lnSpc>
              <a:defRPr/>
            </a:pPr>
            <a:r>
              <a:rPr lang="zh-CN" altLang="en-US" sz="1400" dirty="0"/>
              <a:t>提交真实、详细、准确、完整的</a:t>
            </a:r>
            <a:r>
              <a:rPr lang="en-US" altLang="zh-CN" sz="2000" b="1" dirty="0"/>
              <a:t>《</a:t>
            </a:r>
            <a:r>
              <a:rPr lang="zh-CN" altLang="en-US" sz="2000" b="1" dirty="0"/>
              <a:t>写实记录及考核登记表</a:t>
            </a:r>
            <a:r>
              <a:rPr lang="en-US" altLang="zh-CN" sz="2000" b="1" dirty="0"/>
              <a:t>》</a:t>
            </a:r>
            <a:endParaRPr lang="zh-CN" altLang="en-US" sz="2000" b="1" dirty="0" smtClean="0">
              <a:latin typeface="+mn-ea"/>
              <a:ea typeface="+mn-ea"/>
            </a:endParaRPr>
          </a:p>
        </p:txBody>
      </p:sp>
      <p:sp>
        <p:nvSpPr>
          <p:cNvPr id="2069" name="文本框 47"/>
          <p:cNvSpPr txBox="1">
            <a:spLocks noChangeArrowheads="1"/>
          </p:cNvSpPr>
          <p:nvPr/>
        </p:nvSpPr>
        <p:spPr bwMode="auto">
          <a:xfrm>
            <a:off x="5238750" y="5280025"/>
            <a:ext cx="2573610"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10000"/>
              </a:lnSpc>
              <a:defRPr/>
            </a:pPr>
            <a:r>
              <a:rPr lang="zh-CN" altLang="en-US" sz="2000" b="1" dirty="0"/>
              <a:t>学院团委、学校团委</a:t>
            </a:r>
            <a:r>
              <a:rPr lang="zh-CN" altLang="en-US" sz="1400" dirty="0"/>
              <a:t>抽查回访确认，无弄虚作假现象存在</a:t>
            </a:r>
            <a:endParaRPr lang="en-US" altLang="zh-CN" sz="1400" dirty="0" smtClean="0">
              <a:latin typeface="+mn-ea"/>
              <a:ea typeface="+mn-ea"/>
            </a:endParaRPr>
          </a:p>
        </p:txBody>
      </p:sp>
      <p:grpSp>
        <p:nvGrpSpPr>
          <p:cNvPr id="23" name="组合 22"/>
          <p:cNvGrpSpPr/>
          <p:nvPr/>
        </p:nvGrpSpPr>
        <p:grpSpPr>
          <a:xfrm>
            <a:off x="168468" y="287341"/>
            <a:ext cx="4403532" cy="735856"/>
            <a:chOff x="168468" y="287341"/>
            <a:chExt cx="4403532" cy="735856"/>
          </a:xfrm>
        </p:grpSpPr>
        <p:grpSp>
          <p:nvGrpSpPr>
            <p:cNvPr id="24" name="组合 23"/>
            <p:cNvGrpSpPr/>
            <p:nvPr/>
          </p:nvGrpSpPr>
          <p:grpSpPr>
            <a:xfrm>
              <a:off x="168468" y="287341"/>
              <a:ext cx="515100" cy="735856"/>
              <a:chOff x="0" y="0"/>
              <a:chExt cx="515100" cy="735856"/>
            </a:xfrm>
          </p:grpSpPr>
          <p:sp>
            <p:nvSpPr>
              <p:cNvPr id="29" name="燕尾形 28"/>
              <p:cNvSpPr/>
              <p:nvPr/>
            </p:nvSpPr>
            <p:spPr>
              <a:xfrm rot="5400000">
                <a:off x="-110378" y="110378"/>
                <a:ext cx="735856" cy="515099"/>
              </a:xfrm>
              <a:prstGeom prst="chevron">
                <a:avLst/>
              </a:prstGeom>
            </p:spPr>
            <p:style>
              <a:lnRef idx="0">
                <a:schemeClr val="accent3"/>
              </a:lnRef>
              <a:fillRef idx="3">
                <a:schemeClr val="accent3"/>
              </a:fillRef>
              <a:effectRef idx="3">
                <a:schemeClr val="accent3"/>
              </a:effectRef>
              <a:fontRef idx="minor">
                <a:schemeClr val="lt1"/>
              </a:fontRef>
            </p:style>
          </p:sp>
          <p:sp>
            <p:nvSpPr>
              <p:cNvPr id="30" name="燕尾形 4"/>
              <p:cNvSpPr/>
              <p:nvPr/>
            </p:nvSpPr>
            <p:spPr>
              <a:xfrm>
                <a:off x="1" y="257550"/>
                <a:ext cx="515099" cy="22075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altLang="zh-CN" sz="1400" kern="1200" dirty="0" smtClean="0"/>
                  <a:t>4.1</a:t>
                </a:r>
                <a:endParaRPr lang="zh-CN" altLang="en-US" sz="1400" kern="1200" dirty="0"/>
              </a:p>
            </p:txBody>
          </p:sp>
        </p:grpSp>
        <p:grpSp>
          <p:nvGrpSpPr>
            <p:cNvPr id="25" name="组合 24"/>
            <p:cNvGrpSpPr/>
            <p:nvPr/>
          </p:nvGrpSpPr>
          <p:grpSpPr>
            <a:xfrm>
              <a:off x="683568" y="317413"/>
              <a:ext cx="3888432" cy="454956"/>
              <a:chOff x="515099" y="0"/>
              <a:chExt cx="4406542" cy="478306"/>
            </a:xfrm>
          </p:grpSpPr>
          <p:sp>
            <p:nvSpPr>
              <p:cNvPr id="26" name="同侧圆角矩形 25"/>
              <p:cNvSpPr/>
              <p:nvPr/>
            </p:nvSpPr>
            <p:spPr>
              <a:xfrm rot="5400000">
                <a:off x="2442496" y="-1927397"/>
                <a:ext cx="478306" cy="4333100"/>
              </a:xfrm>
              <a:prstGeom prst="round2SameRect">
                <a:avLst/>
              </a:prstGeom>
            </p:spPr>
            <p:style>
              <a:lnRef idx="2">
                <a:schemeClr val="accent3"/>
              </a:lnRef>
              <a:fillRef idx="1">
                <a:schemeClr val="lt1"/>
              </a:fillRef>
              <a:effectRef idx="0">
                <a:schemeClr val="accent3"/>
              </a:effectRef>
              <a:fontRef idx="minor">
                <a:schemeClr val="dk1">
                  <a:hueOff val="0"/>
                  <a:satOff val="0"/>
                  <a:lumOff val="0"/>
                  <a:alphaOff val="0"/>
                </a:schemeClr>
              </a:fontRef>
            </p:style>
          </p:sp>
          <p:sp>
            <p:nvSpPr>
              <p:cNvPr id="28" name="同侧圆角矩形 6"/>
              <p:cNvSpPr/>
              <p:nvPr/>
            </p:nvSpPr>
            <p:spPr>
              <a:xfrm>
                <a:off x="515100" y="23348"/>
                <a:ext cx="4406541" cy="43160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77800" tIns="15875" rIns="15875" bIns="15875" numCol="1" spcCol="1270" anchor="ctr" anchorCtr="0">
                <a:noAutofit/>
              </a:bodyPr>
              <a:lstStyle/>
              <a:p>
                <a:pPr marL="228600" lvl="1" indent="-228600" algn="l" defTabSz="1111250">
                  <a:lnSpc>
                    <a:spcPct val="90000"/>
                  </a:lnSpc>
                  <a:spcBef>
                    <a:spcPct val="0"/>
                  </a:spcBef>
                  <a:spcAft>
                    <a:spcPct val="15000"/>
                  </a:spcAft>
                  <a:buChar char="••"/>
                </a:pPr>
                <a:r>
                  <a:rPr lang="zh-CN" altLang="en-US" sz="2000" b="1" kern="1200" dirty="0" smtClean="0">
                    <a:effectLst>
                      <a:outerShdw blurRad="38100" dist="38100" dir="2700000" algn="tl">
                        <a:srgbClr val="000000">
                          <a:alpha val="43137"/>
                        </a:srgbClr>
                      </a:outerShdw>
                    </a:effectLst>
                  </a:rPr>
                  <a:t>社会实践考核等级划分和成绩</a:t>
                </a:r>
                <a:endParaRPr lang="zh-CN" altLang="en-US" sz="2000" b="1" kern="1200" dirty="0">
                  <a:effectLst>
                    <a:outerShdw blurRad="38100" dist="38100" dir="2700000" algn="tl">
                      <a:srgbClr val="000000">
                        <a:alpha val="43137"/>
                      </a:srgbClr>
                    </a:outerShdw>
                  </a:effectLst>
                </a:endParaRPr>
              </a:p>
            </p:txBody>
          </p:sp>
        </p:grpSp>
      </p:gr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6263" y="83394"/>
            <a:ext cx="3530600" cy="688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510724" y="3561221"/>
            <a:ext cx="1841726" cy="2554545"/>
          </a:xfrm>
          <a:prstGeom prst="rect">
            <a:avLst/>
          </a:prstGeom>
          <a:noFill/>
        </p:spPr>
        <p:txBody>
          <a:bodyPr wrap="square" rtlCol="0">
            <a:spAutoFit/>
          </a:bodyPr>
          <a:lstStyle/>
          <a:p>
            <a:r>
              <a:rPr lang="zh-CN" altLang="en-US" sz="1400" dirty="0">
                <a:latin typeface="+mj-ea"/>
                <a:ea typeface="+mj-ea"/>
              </a:rPr>
              <a:t>不少于</a:t>
            </a:r>
            <a:r>
              <a:rPr lang="en-US" altLang="zh-CN" b="1" dirty="0">
                <a:latin typeface="+mj-ea"/>
                <a:ea typeface="+mj-ea"/>
              </a:rPr>
              <a:t>2000</a:t>
            </a:r>
            <a:r>
              <a:rPr lang="zh-CN" altLang="en-US" b="1" dirty="0">
                <a:latin typeface="+mj-ea"/>
                <a:ea typeface="+mj-ea"/>
              </a:rPr>
              <a:t>字的社会实践报告</a:t>
            </a:r>
            <a:r>
              <a:rPr lang="zh-CN" altLang="en-US" sz="1400" dirty="0">
                <a:latin typeface="+mj-ea"/>
                <a:ea typeface="+mj-ea"/>
              </a:rPr>
              <a:t>（根据活动形式与内容，可以是家庭体验报告、岗位体验报告、社会调查报告、专题调研报告、科技开发报告、实践活动心得等），以及</a:t>
            </a:r>
            <a:r>
              <a:rPr lang="zh-CN" altLang="en-US" sz="2000" b="1" dirty="0">
                <a:latin typeface="+mj-ea"/>
                <a:ea typeface="+mj-ea"/>
              </a:rPr>
              <a:t>辅助性证明材料</a:t>
            </a:r>
          </a:p>
        </p:txBody>
      </p:sp>
      <p:sp>
        <p:nvSpPr>
          <p:cNvPr id="6" name="矩形 5"/>
          <p:cNvSpPr/>
          <p:nvPr/>
        </p:nvSpPr>
        <p:spPr>
          <a:xfrm>
            <a:off x="4160838" y="1332843"/>
            <a:ext cx="3435498" cy="523220"/>
          </a:xfrm>
          <a:prstGeom prst="rect">
            <a:avLst/>
          </a:prstGeom>
          <a:noFill/>
        </p:spPr>
        <p:txBody>
          <a:bodyPr wrap="square" lIns="91440" tIns="45720" rIns="91440" bIns="45720">
            <a:spAutoFit/>
          </a:bodyPr>
          <a:lstStyle/>
          <a:p>
            <a:pPr algn="ctr"/>
            <a:r>
              <a:rPr lang="zh-CN" altLang="en-US" sz="2800" b="1" dirty="0"/>
              <a:t>合格的基本条件</a:t>
            </a:r>
            <a:endParaRPr lang="zh-CN" altLang="en-US" sz="28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extLst>
      <p:ext uri="{BB962C8B-B14F-4D97-AF65-F5344CB8AC3E}">
        <p14:creationId xmlns:p14="http://schemas.microsoft.com/office/powerpoint/2010/main" val="2029370232"/>
      </p:ext>
    </p:extLst>
  </p:cSld>
  <p:clrMapOvr>
    <a:masterClrMapping/>
  </p:clrMapOvr>
  <p:transition spd="slow">
    <p:wipe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414"/>
          <p:cNvSpPr>
            <a:spLocks noEditPoints="1"/>
          </p:cNvSpPr>
          <p:nvPr/>
        </p:nvSpPr>
        <p:spPr bwMode="auto">
          <a:xfrm flipH="1">
            <a:off x="3397250" y="2940050"/>
            <a:ext cx="2117725" cy="2124075"/>
          </a:xfrm>
          <a:custGeom>
            <a:avLst/>
            <a:gdLst>
              <a:gd name="T0" fmla="*/ 137 w 274"/>
              <a:gd name="T1" fmla="*/ 0 h 274"/>
              <a:gd name="T2" fmla="*/ 0 w 274"/>
              <a:gd name="T3" fmla="*/ 137 h 274"/>
              <a:gd name="T4" fmla="*/ 137 w 274"/>
              <a:gd name="T5" fmla="*/ 274 h 274"/>
              <a:gd name="T6" fmla="*/ 274 w 274"/>
              <a:gd name="T7" fmla="*/ 137 h 274"/>
              <a:gd name="T8" fmla="*/ 137 w 274"/>
              <a:gd name="T9" fmla="*/ 0 h 274"/>
              <a:gd name="T10" fmla="*/ 137 w 274"/>
              <a:gd name="T11" fmla="*/ 239 h 274"/>
              <a:gd name="T12" fmla="*/ 34 w 274"/>
              <a:gd name="T13" fmla="*/ 137 h 274"/>
              <a:gd name="T14" fmla="*/ 137 w 274"/>
              <a:gd name="T15" fmla="*/ 34 h 274"/>
              <a:gd name="T16" fmla="*/ 240 w 274"/>
              <a:gd name="T17" fmla="*/ 137 h 274"/>
              <a:gd name="T18" fmla="*/ 137 w 274"/>
              <a:gd name="T19" fmla="*/ 239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4" h="274">
                <a:moveTo>
                  <a:pt x="137" y="0"/>
                </a:moveTo>
                <a:cubicBezTo>
                  <a:pt x="61" y="0"/>
                  <a:pt x="0" y="61"/>
                  <a:pt x="0" y="137"/>
                </a:cubicBezTo>
                <a:cubicBezTo>
                  <a:pt x="0" y="212"/>
                  <a:pt x="61" y="274"/>
                  <a:pt x="137" y="274"/>
                </a:cubicBezTo>
                <a:cubicBezTo>
                  <a:pt x="213" y="274"/>
                  <a:pt x="274" y="212"/>
                  <a:pt x="274" y="137"/>
                </a:cubicBezTo>
                <a:cubicBezTo>
                  <a:pt x="274" y="61"/>
                  <a:pt x="213" y="0"/>
                  <a:pt x="137" y="0"/>
                </a:cubicBezTo>
                <a:close/>
                <a:moveTo>
                  <a:pt x="137" y="239"/>
                </a:moveTo>
                <a:cubicBezTo>
                  <a:pt x="80" y="239"/>
                  <a:pt x="34" y="193"/>
                  <a:pt x="34" y="137"/>
                </a:cubicBezTo>
                <a:cubicBezTo>
                  <a:pt x="34" y="80"/>
                  <a:pt x="80" y="34"/>
                  <a:pt x="137" y="34"/>
                </a:cubicBezTo>
                <a:cubicBezTo>
                  <a:pt x="194" y="34"/>
                  <a:pt x="240" y="80"/>
                  <a:pt x="240" y="137"/>
                </a:cubicBezTo>
                <a:cubicBezTo>
                  <a:pt x="240" y="193"/>
                  <a:pt x="194" y="239"/>
                  <a:pt x="137" y="239"/>
                </a:cubicBezTo>
                <a:close/>
              </a:path>
            </a:pathLst>
          </a:custGeom>
          <a:solidFill>
            <a:schemeClr val="tx1">
              <a:lumMod val="20000"/>
              <a:lumOff val="80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2052" name="Freeform 415"/>
          <p:cNvSpPr>
            <a:spLocks/>
          </p:cNvSpPr>
          <p:nvPr/>
        </p:nvSpPr>
        <p:spPr bwMode="auto">
          <a:xfrm rot="20967698" flipH="1">
            <a:off x="5062538" y="4162426"/>
            <a:ext cx="593725" cy="627062"/>
          </a:xfrm>
          <a:custGeom>
            <a:avLst/>
            <a:gdLst>
              <a:gd name="T0" fmla="*/ 2147483646 w 77"/>
              <a:gd name="T1" fmla="*/ 2147483646 h 81"/>
              <a:gd name="T2" fmla="*/ 2147483646 w 77"/>
              <a:gd name="T3" fmla="*/ 2147483646 h 81"/>
              <a:gd name="T4" fmla="*/ 2147483646 w 77"/>
              <a:gd name="T5" fmla="*/ 0 h 81"/>
              <a:gd name="T6" fmla="*/ 0 w 77"/>
              <a:gd name="T7" fmla="*/ 1018023545 h 81"/>
              <a:gd name="T8" fmla="*/ 2147483646 w 77"/>
              <a:gd name="T9" fmla="*/ 2147483646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7" h="81">
                <a:moveTo>
                  <a:pt x="49" y="81"/>
                </a:moveTo>
                <a:cubicBezTo>
                  <a:pt x="77" y="44"/>
                  <a:pt x="77" y="44"/>
                  <a:pt x="77" y="44"/>
                </a:cubicBezTo>
                <a:cubicBezTo>
                  <a:pt x="62" y="32"/>
                  <a:pt x="50" y="17"/>
                  <a:pt x="43" y="0"/>
                </a:cubicBezTo>
                <a:cubicBezTo>
                  <a:pt x="0" y="17"/>
                  <a:pt x="0" y="17"/>
                  <a:pt x="0" y="17"/>
                </a:cubicBezTo>
                <a:cubicBezTo>
                  <a:pt x="10" y="43"/>
                  <a:pt x="27" y="65"/>
                  <a:pt x="49" y="8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r>
              <a:rPr lang="zh-CN" altLang="en-US" b="1" dirty="0" smtClean="0"/>
              <a:t>评议</a:t>
            </a:r>
            <a:endParaRPr lang="zh-CN" altLang="en-US" b="1" dirty="0"/>
          </a:p>
        </p:txBody>
      </p:sp>
      <p:sp>
        <p:nvSpPr>
          <p:cNvPr id="2053" name="Freeform 416"/>
          <p:cNvSpPr>
            <a:spLocks/>
          </p:cNvSpPr>
          <p:nvPr/>
        </p:nvSpPr>
        <p:spPr bwMode="auto">
          <a:xfrm flipH="1">
            <a:off x="4324349" y="4745832"/>
            <a:ext cx="685851" cy="401637"/>
          </a:xfrm>
          <a:custGeom>
            <a:avLst/>
            <a:gdLst>
              <a:gd name="T0" fmla="*/ 906193638 w 47"/>
              <a:gd name="T1" fmla="*/ 0 h 52"/>
              <a:gd name="T2" fmla="*/ 0 w 47"/>
              <a:gd name="T3" fmla="*/ 2147483646 h 52"/>
              <a:gd name="T4" fmla="*/ 2147483646 w 47"/>
              <a:gd name="T5" fmla="*/ 2147483646 h 52"/>
              <a:gd name="T6" fmla="*/ 2147483646 w 47"/>
              <a:gd name="T7" fmla="*/ 298107339 h 52"/>
              <a:gd name="T8" fmla="*/ 906193638 w 47"/>
              <a:gd name="T9" fmla="*/ 0 h 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52">
                <a:moveTo>
                  <a:pt x="15" y="0"/>
                </a:moveTo>
                <a:cubicBezTo>
                  <a:pt x="0" y="44"/>
                  <a:pt x="0" y="44"/>
                  <a:pt x="0" y="44"/>
                </a:cubicBezTo>
                <a:cubicBezTo>
                  <a:pt x="15" y="49"/>
                  <a:pt x="31" y="52"/>
                  <a:pt x="47" y="52"/>
                </a:cubicBezTo>
                <a:cubicBezTo>
                  <a:pt x="47" y="5"/>
                  <a:pt x="47" y="5"/>
                  <a:pt x="47" y="5"/>
                </a:cubicBezTo>
                <a:cubicBezTo>
                  <a:pt x="36" y="5"/>
                  <a:pt x="25" y="3"/>
                  <a:pt x="15"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r>
              <a:rPr lang="zh-CN" altLang="en-US" b="1" dirty="0" smtClean="0"/>
              <a:t>抽查</a:t>
            </a:r>
            <a:endParaRPr lang="zh-CN" altLang="en-US" b="1" dirty="0"/>
          </a:p>
        </p:txBody>
      </p:sp>
      <p:sp>
        <p:nvSpPr>
          <p:cNvPr id="2055" name="Freeform 418"/>
          <p:cNvSpPr>
            <a:spLocks/>
          </p:cNvSpPr>
          <p:nvPr/>
        </p:nvSpPr>
        <p:spPr bwMode="auto">
          <a:xfrm flipH="1">
            <a:off x="3132138" y="3775075"/>
            <a:ext cx="1028700" cy="1458913"/>
          </a:xfrm>
          <a:custGeom>
            <a:avLst/>
            <a:gdLst>
              <a:gd name="T0" fmla="*/ 2147483646 w 133"/>
              <a:gd name="T1" fmla="*/ 1746163657 h 188"/>
              <a:gd name="T2" fmla="*/ 0 w 133"/>
              <a:gd name="T3" fmla="*/ 2147483646 h 188"/>
              <a:gd name="T4" fmla="*/ 1554303823 w 133"/>
              <a:gd name="T5" fmla="*/ 2147483646 h 188"/>
              <a:gd name="T6" fmla="*/ 2147483646 w 133"/>
              <a:gd name="T7" fmla="*/ 1746163657 h 188"/>
              <a:gd name="T8" fmla="*/ 2147483646 w 133"/>
              <a:gd name="T9" fmla="*/ 0 h 188"/>
              <a:gd name="T10" fmla="*/ 2147483646 w 133"/>
              <a:gd name="T11" fmla="*/ 722549944 h 188"/>
              <a:gd name="T12" fmla="*/ 2147483646 w 133"/>
              <a:gd name="T13" fmla="*/ 1746163657 h 1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3" h="188">
                <a:moveTo>
                  <a:pt x="65" y="29"/>
                </a:moveTo>
                <a:cubicBezTo>
                  <a:pt x="65" y="72"/>
                  <a:pt x="38" y="109"/>
                  <a:pt x="0" y="124"/>
                </a:cubicBezTo>
                <a:cubicBezTo>
                  <a:pt x="26" y="188"/>
                  <a:pt x="26" y="188"/>
                  <a:pt x="26" y="188"/>
                </a:cubicBezTo>
                <a:cubicBezTo>
                  <a:pt x="89" y="162"/>
                  <a:pt x="133" y="101"/>
                  <a:pt x="133" y="29"/>
                </a:cubicBezTo>
                <a:cubicBezTo>
                  <a:pt x="133" y="19"/>
                  <a:pt x="132" y="10"/>
                  <a:pt x="131" y="0"/>
                </a:cubicBezTo>
                <a:cubicBezTo>
                  <a:pt x="63" y="12"/>
                  <a:pt x="63" y="12"/>
                  <a:pt x="63" y="12"/>
                </a:cubicBezTo>
                <a:cubicBezTo>
                  <a:pt x="64" y="17"/>
                  <a:pt x="65" y="23"/>
                  <a:pt x="65" y="2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ltLang="zh-CN" sz="2000" b="1" dirty="0" smtClean="0"/>
          </a:p>
          <a:p>
            <a:endParaRPr lang="en-US" altLang="zh-CN" sz="2000" b="1" dirty="0" smtClean="0"/>
          </a:p>
          <a:p>
            <a:r>
              <a:rPr lang="en-US" altLang="zh-CN" sz="2000" b="1" dirty="0"/>
              <a:t> </a:t>
            </a:r>
            <a:r>
              <a:rPr lang="zh-CN" altLang="en-US" sz="2000" b="1" dirty="0"/>
              <a:t>报告</a:t>
            </a:r>
          </a:p>
        </p:txBody>
      </p:sp>
      <p:sp>
        <p:nvSpPr>
          <p:cNvPr id="2056" name="Freeform 419"/>
          <p:cNvSpPr>
            <a:spLocks/>
          </p:cNvSpPr>
          <p:nvPr/>
        </p:nvSpPr>
        <p:spPr bwMode="auto">
          <a:xfrm rot="20595066" flipH="1">
            <a:off x="4927171" y="2869405"/>
            <a:ext cx="711200" cy="850900"/>
          </a:xfrm>
          <a:custGeom>
            <a:avLst/>
            <a:gdLst>
              <a:gd name="T0" fmla="*/ 2147483646 w 92"/>
              <a:gd name="T1" fmla="*/ 2147483646 h 110"/>
              <a:gd name="T2" fmla="*/ 2147483646 w 92"/>
              <a:gd name="T3" fmla="*/ 0 h 110"/>
              <a:gd name="T4" fmla="*/ 0 w 92"/>
              <a:gd name="T5" fmla="*/ 2147483646 h 110"/>
              <a:gd name="T6" fmla="*/ 2147483646 w 92"/>
              <a:gd name="T7" fmla="*/ 2147483646 h 110"/>
              <a:gd name="T8" fmla="*/ 2147483646 w 92"/>
              <a:gd name="T9" fmla="*/ 2147483646 h 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2" h="110">
                <a:moveTo>
                  <a:pt x="92" y="44"/>
                </a:moveTo>
                <a:cubicBezTo>
                  <a:pt x="40" y="0"/>
                  <a:pt x="40" y="0"/>
                  <a:pt x="40" y="0"/>
                </a:cubicBezTo>
                <a:cubicBezTo>
                  <a:pt x="15" y="30"/>
                  <a:pt x="0" y="68"/>
                  <a:pt x="0" y="110"/>
                </a:cubicBezTo>
                <a:cubicBezTo>
                  <a:pt x="68" y="110"/>
                  <a:pt x="68" y="110"/>
                  <a:pt x="68" y="110"/>
                </a:cubicBezTo>
                <a:cubicBezTo>
                  <a:pt x="68" y="85"/>
                  <a:pt x="77" y="62"/>
                  <a:pt x="92" y="4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ltLang="zh-CN" dirty="0" smtClean="0"/>
          </a:p>
          <a:p>
            <a:r>
              <a:rPr lang="zh-CN" altLang="en-US" sz="2000" b="1" dirty="0"/>
              <a:t>材料</a:t>
            </a:r>
          </a:p>
        </p:txBody>
      </p:sp>
      <p:sp>
        <p:nvSpPr>
          <p:cNvPr id="2057" name="Freeform 420"/>
          <p:cNvSpPr>
            <a:spLocks/>
          </p:cNvSpPr>
          <p:nvPr/>
        </p:nvSpPr>
        <p:spPr bwMode="auto">
          <a:xfrm flipH="1">
            <a:off x="3227388" y="2692400"/>
            <a:ext cx="1096962" cy="1008063"/>
          </a:xfrm>
          <a:custGeom>
            <a:avLst/>
            <a:gdLst>
              <a:gd name="T0" fmla="*/ 656160953 w 142"/>
              <a:gd name="T1" fmla="*/ 0 h 130"/>
              <a:gd name="T2" fmla="*/ 0 w 142"/>
              <a:gd name="T3" fmla="*/ 2147483646 h 130"/>
              <a:gd name="T4" fmla="*/ 2147483646 w 142"/>
              <a:gd name="T5" fmla="*/ 2147483646 h 130"/>
              <a:gd name="T6" fmla="*/ 2147483646 w 142"/>
              <a:gd name="T7" fmla="*/ 2147483646 h 130"/>
              <a:gd name="T8" fmla="*/ 656160953 w 142"/>
              <a:gd name="T9" fmla="*/ 0 h 1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2" h="130">
                <a:moveTo>
                  <a:pt x="11" y="0"/>
                </a:moveTo>
                <a:cubicBezTo>
                  <a:pt x="0" y="67"/>
                  <a:pt x="0" y="67"/>
                  <a:pt x="0" y="67"/>
                </a:cubicBezTo>
                <a:cubicBezTo>
                  <a:pt x="36" y="73"/>
                  <a:pt x="65" y="98"/>
                  <a:pt x="78" y="130"/>
                </a:cubicBezTo>
                <a:cubicBezTo>
                  <a:pt x="142" y="105"/>
                  <a:pt x="142" y="105"/>
                  <a:pt x="142" y="105"/>
                </a:cubicBezTo>
                <a:cubicBezTo>
                  <a:pt x="120" y="50"/>
                  <a:pt x="71" y="10"/>
                  <a:pt x="1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r>
              <a:rPr lang="zh-CN" altLang="en-US" dirty="0" smtClean="0"/>
              <a:t>   </a:t>
            </a:r>
            <a:endParaRPr lang="en-US" altLang="zh-CN" dirty="0" smtClean="0"/>
          </a:p>
          <a:p>
            <a:r>
              <a:rPr lang="en-US" altLang="zh-CN" dirty="0"/>
              <a:t> </a:t>
            </a:r>
            <a:r>
              <a:rPr lang="en-US" altLang="zh-CN" dirty="0" smtClean="0"/>
              <a:t>  </a:t>
            </a:r>
            <a:r>
              <a:rPr lang="zh-CN" altLang="en-US" sz="2400" b="1" dirty="0" smtClean="0"/>
              <a:t>时间</a:t>
            </a:r>
            <a:endParaRPr lang="zh-CN" altLang="en-US" sz="2400" b="1" dirty="0"/>
          </a:p>
        </p:txBody>
      </p:sp>
      <p:sp>
        <p:nvSpPr>
          <p:cNvPr id="17" name="任意多边形 16"/>
          <p:cNvSpPr/>
          <p:nvPr/>
        </p:nvSpPr>
        <p:spPr>
          <a:xfrm>
            <a:off x="5568949" y="2788946"/>
            <a:ext cx="801687" cy="333375"/>
          </a:xfrm>
          <a:custGeom>
            <a:avLst/>
            <a:gdLst>
              <a:gd name="connsiteX0" fmla="*/ 0 w 1089212"/>
              <a:gd name="connsiteY0" fmla="*/ 524436 h 524436"/>
              <a:gd name="connsiteX1" fmla="*/ 403412 w 1089212"/>
              <a:gd name="connsiteY1" fmla="*/ 0 h 524436"/>
              <a:gd name="connsiteX2" fmla="*/ 1089212 w 1089212"/>
              <a:gd name="connsiteY2" fmla="*/ 0 h 524436"/>
              <a:gd name="connsiteX3" fmla="*/ 1089212 w 1089212"/>
              <a:gd name="connsiteY3" fmla="*/ 13447 h 524436"/>
              <a:gd name="connsiteX0" fmla="*/ 0 w 1075765"/>
              <a:gd name="connsiteY0" fmla="*/ 820271 h 820271"/>
              <a:gd name="connsiteX1" fmla="*/ 389965 w 1075765"/>
              <a:gd name="connsiteY1" fmla="*/ 0 h 820271"/>
              <a:gd name="connsiteX2" fmla="*/ 1075765 w 1075765"/>
              <a:gd name="connsiteY2" fmla="*/ 0 h 820271"/>
              <a:gd name="connsiteX3" fmla="*/ 1075765 w 1075765"/>
              <a:gd name="connsiteY3" fmla="*/ 13447 h 820271"/>
              <a:gd name="connsiteX0" fmla="*/ 0 w 981636"/>
              <a:gd name="connsiteY0" fmla="*/ 497542 h 497542"/>
              <a:gd name="connsiteX1" fmla="*/ 295836 w 981636"/>
              <a:gd name="connsiteY1" fmla="*/ 0 h 497542"/>
              <a:gd name="connsiteX2" fmla="*/ 981636 w 981636"/>
              <a:gd name="connsiteY2" fmla="*/ 0 h 497542"/>
              <a:gd name="connsiteX3" fmla="*/ 981636 w 981636"/>
              <a:gd name="connsiteY3" fmla="*/ 13447 h 497542"/>
              <a:gd name="connsiteX0" fmla="*/ 0 w 1116106"/>
              <a:gd name="connsiteY0" fmla="*/ 578224 h 578224"/>
              <a:gd name="connsiteX1" fmla="*/ 430306 w 1116106"/>
              <a:gd name="connsiteY1" fmla="*/ 0 h 578224"/>
              <a:gd name="connsiteX2" fmla="*/ 1116106 w 1116106"/>
              <a:gd name="connsiteY2" fmla="*/ 0 h 578224"/>
              <a:gd name="connsiteX3" fmla="*/ 1116106 w 1116106"/>
              <a:gd name="connsiteY3" fmla="*/ 13447 h 578224"/>
              <a:gd name="connsiteX0" fmla="*/ 0 w 1196788"/>
              <a:gd name="connsiteY0" fmla="*/ 430306 h 430306"/>
              <a:gd name="connsiteX1" fmla="*/ 510988 w 1196788"/>
              <a:gd name="connsiteY1" fmla="*/ 0 h 430306"/>
              <a:gd name="connsiteX2" fmla="*/ 1196788 w 1196788"/>
              <a:gd name="connsiteY2" fmla="*/ 0 h 430306"/>
              <a:gd name="connsiteX3" fmla="*/ 1196788 w 1196788"/>
              <a:gd name="connsiteY3" fmla="*/ 13447 h 430306"/>
              <a:gd name="connsiteX0" fmla="*/ 0 w 1196788"/>
              <a:gd name="connsiteY0" fmla="*/ 497541 h 497541"/>
              <a:gd name="connsiteX1" fmla="*/ 510988 w 1196788"/>
              <a:gd name="connsiteY1" fmla="*/ 0 h 497541"/>
              <a:gd name="connsiteX2" fmla="*/ 1196788 w 1196788"/>
              <a:gd name="connsiteY2" fmla="*/ 0 h 497541"/>
              <a:gd name="connsiteX3" fmla="*/ 1196788 w 1196788"/>
              <a:gd name="connsiteY3" fmla="*/ 13447 h 497541"/>
            </a:gdLst>
            <a:ahLst/>
            <a:cxnLst>
              <a:cxn ang="0">
                <a:pos x="connsiteX0" y="connsiteY0"/>
              </a:cxn>
              <a:cxn ang="0">
                <a:pos x="connsiteX1" y="connsiteY1"/>
              </a:cxn>
              <a:cxn ang="0">
                <a:pos x="connsiteX2" y="connsiteY2"/>
              </a:cxn>
              <a:cxn ang="0">
                <a:pos x="connsiteX3" y="connsiteY3"/>
              </a:cxn>
            </a:cxnLst>
            <a:rect l="l" t="t" r="r" b="b"/>
            <a:pathLst>
              <a:path w="1196788" h="497541">
                <a:moveTo>
                  <a:pt x="0" y="497541"/>
                </a:moveTo>
                <a:lnTo>
                  <a:pt x="510988" y="0"/>
                </a:lnTo>
                <a:lnTo>
                  <a:pt x="1196788" y="0"/>
                </a:lnTo>
                <a:lnTo>
                  <a:pt x="1196788" y="13447"/>
                </a:lnTo>
              </a:path>
            </a:pathLst>
          </a:custGeom>
          <a:noFill/>
          <a:ln>
            <a:solidFill>
              <a:schemeClr val="accent1">
                <a:lumMod val="60000"/>
                <a:lumOff val="40000"/>
              </a:schemeClr>
            </a:solidFill>
            <a:prstDash val="dash"/>
            <a:headEnd type="non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任意多边形 21"/>
          <p:cNvSpPr/>
          <p:nvPr/>
        </p:nvSpPr>
        <p:spPr>
          <a:xfrm>
            <a:off x="5604667" y="4562476"/>
            <a:ext cx="730250" cy="215900"/>
          </a:xfrm>
          <a:custGeom>
            <a:avLst/>
            <a:gdLst>
              <a:gd name="connsiteX0" fmla="*/ 0 w 1089212"/>
              <a:gd name="connsiteY0" fmla="*/ 524436 h 524436"/>
              <a:gd name="connsiteX1" fmla="*/ 403412 w 1089212"/>
              <a:gd name="connsiteY1" fmla="*/ 0 h 524436"/>
              <a:gd name="connsiteX2" fmla="*/ 1089212 w 1089212"/>
              <a:gd name="connsiteY2" fmla="*/ 0 h 524436"/>
              <a:gd name="connsiteX3" fmla="*/ 1089212 w 1089212"/>
              <a:gd name="connsiteY3" fmla="*/ 13447 h 524436"/>
              <a:gd name="connsiteX0" fmla="*/ 0 w 1075765"/>
              <a:gd name="connsiteY0" fmla="*/ 820271 h 820271"/>
              <a:gd name="connsiteX1" fmla="*/ 389965 w 1075765"/>
              <a:gd name="connsiteY1" fmla="*/ 0 h 820271"/>
              <a:gd name="connsiteX2" fmla="*/ 1075765 w 1075765"/>
              <a:gd name="connsiteY2" fmla="*/ 0 h 820271"/>
              <a:gd name="connsiteX3" fmla="*/ 1075765 w 1075765"/>
              <a:gd name="connsiteY3" fmla="*/ 13447 h 820271"/>
              <a:gd name="connsiteX0" fmla="*/ 0 w 981636"/>
              <a:gd name="connsiteY0" fmla="*/ 497542 h 497542"/>
              <a:gd name="connsiteX1" fmla="*/ 295836 w 981636"/>
              <a:gd name="connsiteY1" fmla="*/ 0 h 497542"/>
              <a:gd name="connsiteX2" fmla="*/ 981636 w 981636"/>
              <a:gd name="connsiteY2" fmla="*/ 0 h 497542"/>
              <a:gd name="connsiteX3" fmla="*/ 981636 w 981636"/>
              <a:gd name="connsiteY3" fmla="*/ 13447 h 497542"/>
              <a:gd name="connsiteX0" fmla="*/ 0 w 1116106"/>
              <a:gd name="connsiteY0" fmla="*/ 578224 h 578224"/>
              <a:gd name="connsiteX1" fmla="*/ 430306 w 1116106"/>
              <a:gd name="connsiteY1" fmla="*/ 0 h 578224"/>
              <a:gd name="connsiteX2" fmla="*/ 1116106 w 1116106"/>
              <a:gd name="connsiteY2" fmla="*/ 0 h 578224"/>
              <a:gd name="connsiteX3" fmla="*/ 1116106 w 1116106"/>
              <a:gd name="connsiteY3" fmla="*/ 13447 h 578224"/>
              <a:gd name="connsiteX0" fmla="*/ 0 w 1196788"/>
              <a:gd name="connsiteY0" fmla="*/ 430306 h 430306"/>
              <a:gd name="connsiteX1" fmla="*/ 510988 w 1196788"/>
              <a:gd name="connsiteY1" fmla="*/ 0 h 430306"/>
              <a:gd name="connsiteX2" fmla="*/ 1196788 w 1196788"/>
              <a:gd name="connsiteY2" fmla="*/ 0 h 430306"/>
              <a:gd name="connsiteX3" fmla="*/ 1196788 w 1196788"/>
              <a:gd name="connsiteY3" fmla="*/ 13447 h 430306"/>
              <a:gd name="connsiteX0" fmla="*/ 0 w 1196788"/>
              <a:gd name="connsiteY0" fmla="*/ 497541 h 497541"/>
              <a:gd name="connsiteX1" fmla="*/ 510988 w 1196788"/>
              <a:gd name="connsiteY1" fmla="*/ 0 h 497541"/>
              <a:gd name="connsiteX2" fmla="*/ 1196788 w 1196788"/>
              <a:gd name="connsiteY2" fmla="*/ 0 h 497541"/>
              <a:gd name="connsiteX3" fmla="*/ 1196788 w 1196788"/>
              <a:gd name="connsiteY3" fmla="*/ 13447 h 497541"/>
              <a:gd name="connsiteX0" fmla="*/ 0 w 1089211"/>
              <a:gd name="connsiteY0" fmla="*/ 0 h 322729"/>
              <a:gd name="connsiteX1" fmla="*/ 403411 w 1089211"/>
              <a:gd name="connsiteY1" fmla="*/ 309282 h 322729"/>
              <a:gd name="connsiteX2" fmla="*/ 1089211 w 1089211"/>
              <a:gd name="connsiteY2" fmla="*/ 309282 h 322729"/>
              <a:gd name="connsiteX3" fmla="*/ 1089211 w 1089211"/>
              <a:gd name="connsiteY3" fmla="*/ 322729 h 322729"/>
            </a:gdLst>
            <a:ahLst/>
            <a:cxnLst>
              <a:cxn ang="0">
                <a:pos x="connsiteX0" y="connsiteY0"/>
              </a:cxn>
              <a:cxn ang="0">
                <a:pos x="connsiteX1" y="connsiteY1"/>
              </a:cxn>
              <a:cxn ang="0">
                <a:pos x="connsiteX2" y="connsiteY2"/>
              </a:cxn>
              <a:cxn ang="0">
                <a:pos x="connsiteX3" y="connsiteY3"/>
              </a:cxn>
            </a:cxnLst>
            <a:rect l="l" t="t" r="r" b="b"/>
            <a:pathLst>
              <a:path w="1089211" h="322729">
                <a:moveTo>
                  <a:pt x="0" y="0"/>
                </a:moveTo>
                <a:lnTo>
                  <a:pt x="403411" y="309282"/>
                </a:lnTo>
                <a:lnTo>
                  <a:pt x="1089211" y="309282"/>
                </a:lnTo>
                <a:lnTo>
                  <a:pt x="1089211" y="322729"/>
                </a:lnTo>
              </a:path>
            </a:pathLst>
          </a:custGeom>
          <a:noFill/>
          <a:ln>
            <a:solidFill>
              <a:schemeClr val="accent2">
                <a:lumMod val="60000"/>
                <a:lumOff val="40000"/>
              </a:schemeClr>
            </a:solidFill>
            <a:prstDash val="dash"/>
            <a:headEnd type="non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任意多边形 26"/>
          <p:cNvSpPr/>
          <p:nvPr/>
        </p:nvSpPr>
        <p:spPr>
          <a:xfrm>
            <a:off x="4722071" y="5086350"/>
            <a:ext cx="576262" cy="549275"/>
          </a:xfrm>
          <a:custGeom>
            <a:avLst/>
            <a:gdLst>
              <a:gd name="connsiteX0" fmla="*/ 0 w 1089212"/>
              <a:gd name="connsiteY0" fmla="*/ 524436 h 524436"/>
              <a:gd name="connsiteX1" fmla="*/ 403412 w 1089212"/>
              <a:gd name="connsiteY1" fmla="*/ 0 h 524436"/>
              <a:gd name="connsiteX2" fmla="*/ 1089212 w 1089212"/>
              <a:gd name="connsiteY2" fmla="*/ 0 h 524436"/>
              <a:gd name="connsiteX3" fmla="*/ 1089212 w 1089212"/>
              <a:gd name="connsiteY3" fmla="*/ 13447 h 524436"/>
              <a:gd name="connsiteX0" fmla="*/ 0 w 1075765"/>
              <a:gd name="connsiteY0" fmla="*/ 820271 h 820271"/>
              <a:gd name="connsiteX1" fmla="*/ 389965 w 1075765"/>
              <a:gd name="connsiteY1" fmla="*/ 0 h 820271"/>
              <a:gd name="connsiteX2" fmla="*/ 1075765 w 1075765"/>
              <a:gd name="connsiteY2" fmla="*/ 0 h 820271"/>
              <a:gd name="connsiteX3" fmla="*/ 1075765 w 1075765"/>
              <a:gd name="connsiteY3" fmla="*/ 13447 h 820271"/>
              <a:gd name="connsiteX0" fmla="*/ 0 w 981636"/>
              <a:gd name="connsiteY0" fmla="*/ 497542 h 497542"/>
              <a:gd name="connsiteX1" fmla="*/ 295836 w 981636"/>
              <a:gd name="connsiteY1" fmla="*/ 0 h 497542"/>
              <a:gd name="connsiteX2" fmla="*/ 981636 w 981636"/>
              <a:gd name="connsiteY2" fmla="*/ 0 h 497542"/>
              <a:gd name="connsiteX3" fmla="*/ 981636 w 981636"/>
              <a:gd name="connsiteY3" fmla="*/ 13447 h 497542"/>
              <a:gd name="connsiteX0" fmla="*/ 0 w 1116106"/>
              <a:gd name="connsiteY0" fmla="*/ 578224 h 578224"/>
              <a:gd name="connsiteX1" fmla="*/ 430306 w 1116106"/>
              <a:gd name="connsiteY1" fmla="*/ 0 h 578224"/>
              <a:gd name="connsiteX2" fmla="*/ 1116106 w 1116106"/>
              <a:gd name="connsiteY2" fmla="*/ 0 h 578224"/>
              <a:gd name="connsiteX3" fmla="*/ 1116106 w 1116106"/>
              <a:gd name="connsiteY3" fmla="*/ 13447 h 578224"/>
              <a:gd name="connsiteX0" fmla="*/ 0 w 1196788"/>
              <a:gd name="connsiteY0" fmla="*/ 430306 h 430306"/>
              <a:gd name="connsiteX1" fmla="*/ 510988 w 1196788"/>
              <a:gd name="connsiteY1" fmla="*/ 0 h 430306"/>
              <a:gd name="connsiteX2" fmla="*/ 1196788 w 1196788"/>
              <a:gd name="connsiteY2" fmla="*/ 0 h 430306"/>
              <a:gd name="connsiteX3" fmla="*/ 1196788 w 1196788"/>
              <a:gd name="connsiteY3" fmla="*/ 13447 h 430306"/>
              <a:gd name="connsiteX0" fmla="*/ 0 w 1196788"/>
              <a:gd name="connsiteY0" fmla="*/ 497541 h 497541"/>
              <a:gd name="connsiteX1" fmla="*/ 510988 w 1196788"/>
              <a:gd name="connsiteY1" fmla="*/ 0 h 497541"/>
              <a:gd name="connsiteX2" fmla="*/ 1196788 w 1196788"/>
              <a:gd name="connsiteY2" fmla="*/ 0 h 497541"/>
              <a:gd name="connsiteX3" fmla="*/ 1196788 w 1196788"/>
              <a:gd name="connsiteY3" fmla="*/ 13447 h 497541"/>
              <a:gd name="connsiteX0" fmla="*/ 0 w 1089211"/>
              <a:gd name="connsiteY0" fmla="*/ 0 h 322729"/>
              <a:gd name="connsiteX1" fmla="*/ 403411 w 1089211"/>
              <a:gd name="connsiteY1" fmla="*/ 309282 h 322729"/>
              <a:gd name="connsiteX2" fmla="*/ 1089211 w 1089211"/>
              <a:gd name="connsiteY2" fmla="*/ 309282 h 322729"/>
              <a:gd name="connsiteX3" fmla="*/ 1089211 w 1089211"/>
              <a:gd name="connsiteY3" fmla="*/ 322729 h 322729"/>
              <a:gd name="connsiteX0" fmla="*/ 0 w 860611"/>
              <a:gd name="connsiteY0" fmla="*/ 0 h 820270"/>
              <a:gd name="connsiteX1" fmla="*/ 174811 w 860611"/>
              <a:gd name="connsiteY1" fmla="*/ 806823 h 820270"/>
              <a:gd name="connsiteX2" fmla="*/ 860611 w 860611"/>
              <a:gd name="connsiteY2" fmla="*/ 806823 h 820270"/>
              <a:gd name="connsiteX3" fmla="*/ 860611 w 860611"/>
              <a:gd name="connsiteY3" fmla="*/ 820270 h 820270"/>
            </a:gdLst>
            <a:ahLst/>
            <a:cxnLst>
              <a:cxn ang="0">
                <a:pos x="connsiteX0" y="connsiteY0"/>
              </a:cxn>
              <a:cxn ang="0">
                <a:pos x="connsiteX1" y="connsiteY1"/>
              </a:cxn>
              <a:cxn ang="0">
                <a:pos x="connsiteX2" y="connsiteY2"/>
              </a:cxn>
              <a:cxn ang="0">
                <a:pos x="connsiteX3" y="connsiteY3"/>
              </a:cxn>
            </a:cxnLst>
            <a:rect l="l" t="t" r="r" b="b"/>
            <a:pathLst>
              <a:path w="860611" h="820270">
                <a:moveTo>
                  <a:pt x="0" y="0"/>
                </a:moveTo>
                <a:lnTo>
                  <a:pt x="174811" y="806823"/>
                </a:lnTo>
                <a:lnTo>
                  <a:pt x="860611" y="806823"/>
                </a:lnTo>
                <a:lnTo>
                  <a:pt x="860611" y="820270"/>
                </a:lnTo>
              </a:path>
            </a:pathLst>
          </a:custGeom>
          <a:noFill/>
          <a:ln>
            <a:solidFill>
              <a:schemeClr val="accent1">
                <a:lumMod val="60000"/>
                <a:lumOff val="40000"/>
              </a:schemeClr>
            </a:solidFill>
            <a:prstDash val="dash"/>
            <a:headEnd type="non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任意多边形 32"/>
          <p:cNvSpPr/>
          <p:nvPr/>
        </p:nvSpPr>
        <p:spPr>
          <a:xfrm flipH="1">
            <a:off x="2416176" y="4778376"/>
            <a:ext cx="811212" cy="350837"/>
          </a:xfrm>
          <a:custGeom>
            <a:avLst/>
            <a:gdLst>
              <a:gd name="connsiteX0" fmla="*/ 0 w 1089212"/>
              <a:gd name="connsiteY0" fmla="*/ 524436 h 524436"/>
              <a:gd name="connsiteX1" fmla="*/ 403412 w 1089212"/>
              <a:gd name="connsiteY1" fmla="*/ 0 h 524436"/>
              <a:gd name="connsiteX2" fmla="*/ 1089212 w 1089212"/>
              <a:gd name="connsiteY2" fmla="*/ 0 h 524436"/>
              <a:gd name="connsiteX3" fmla="*/ 1089212 w 1089212"/>
              <a:gd name="connsiteY3" fmla="*/ 13447 h 524436"/>
              <a:gd name="connsiteX0" fmla="*/ 0 w 1075765"/>
              <a:gd name="connsiteY0" fmla="*/ 820271 h 820271"/>
              <a:gd name="connsiteX1" fmla="*/ 389965 w 1075765"/>
              <a:gd name="connsiteY1" fmla="*/ 0 h 820271"/>
              <a:gd name="connsiteX2" fmla="*/ 1075765 w 1075765"/>
              <a:gd name="connsiteY2" fmla="*/ 0 h 820271"/>
              <a:gd name="connsiteX3" fmla="*/ 1075765 w 1075765"/>
              <a:gd name="connsiteY3" fmla="*/ 13447 h 820271"/>
              <a:gd name="connsiteX0" fmla="*/ 0 w 981636"/>
              <a:gd name="connsiteY0" fmla="*/ 497542 h 497542"/>
              <a:gd name="connsiteX1" fmla="*/ 295836 w 981636"/>
              <a:gd name="connsiteY1" fmla="*/ 0 h 497542"/>
              <a:gd name="connsiteX2" fmla="*/ 981636 w 981636"/>
              <a:gd name="connsiteY2" fmla="*/ 0 h 497542"/>
              <a:gd name="connsiteX3" fmla="*/ 981636 w 981636"/>
              <a:gd name="connsiteY3" fmla="*/ 13447 h 497542"/>
              <a:gd name="connsiteX0" fmla="*/ 0 w 1116106"/>
              <a:gd name="connsiteY0" fmla="*/ 578224 h 578224"/>
              <a:gd name="connsiteX1" fmla="*/ 430306 w 1116106"/>
              <a:gd name="connsiteY1" fmla="*/ 0 h 578224"/>
              <a:gd name="connsiteX2" fmla="*/ 1116106 w 1116106"/>
              <a:gd name="connsiteY2" fmla="*/ 0 h 578224"/>
              <a:gd name="connsiteX3" fmla="*/ 1116106 w 1116106"/>
              <a:gd name="connsiteY3" fmla="*/ 13447 h 578224"/>
              <a:gd name="connsiteX0" fmla="*/ 0 w 1196788"/>
              <a:gd name="connsiteY0" fmla="*/ 430306 h 430306"/>
              <a:gd name="connsiteX1" fmla="*/ 510988 w 1196788"/>
              <a:gd name="connsiteY1" fmla="*/ 0 h 430306"/>
              <a:gd name="connsiteX2" fmla="*/ 1196788 w 1196788"/>
              <a:gd name="connsiteY2" fmla="*/ 0 h 430306"/>
              <a:gd name="connsiteX3" fmla="*/ 1196788 w 1196788"/>
              <a:gd name="connsiteY3" fmla="*/ 13447 h 430306"/>
              <a:gd name="connsiteX0" fmla="*/ 0 w 1196788"/>
              <a:gd name="connsiteY0" fmla="*/ 497541 h 497541"/>
              <a:gd name="connsiteX1" fmla="*/ 510988 w 1196788"/>
              <a:gd name="connsiteY1" fmla="*/ 0 h 497541"/>
              <a:gd name="connsiteX2" fmla="*/ 1196788 w 1196788"/>
              <a:gd name="connsiteY2" fmla="*/ 0 h 497541"/>
              <a:gd name="connsiteX3" fmla="*/ 1196788 w 1196788"/>
              <a:gd name="connsiteY3" fmla="*/ 13447 h 497541"/>
              <a:gd name="connsiteX0" fmla="*/ 0 w 1089211"/>
              <a:gd name="connsiteY0" fmla="*/ 0 h 322729"/>
              <a:gd name="connsiteX1" fmla="*/ 403411 w 1089211"/>
              <a:gd name="connsiteY1" fmla="*/ 309282 h 322729"/>
              <a:gd name="connsiteX2" fmla="*/ 1089211 w 1089211"/>
              <a:gd name="connsiteY2" fmla="*/ 309282 h 322729"/>
              <a:gd name="connsiteX3" fmla="*/ 1089211 w 1089211"/>
              <a:gd name="connsiteY3" fmla="*/ 322729 h 322729"/>
              <a:gd name="connsiteX0" fmla="*/ 0 w 860611"/>
              <a:gd name="connsiteY0" fmla="*/ 0 h 820270"/>
              <a:gd name="connsiteX1" fmla="*/ 174811 w 860611"/>
              <a:gd name="connsiteY1" fmla="*/ 806823 h 820270"/>
              <a:gd name="connsiteX2" fmla="*/ 860611 w 860611"/>
              <a:gd name="connsiteY2" fmla="*/ 806823 h 820270"/>
              <a:gd name="connsiteX3" fmla="*/ 860611 w 860611"/>
              <a:gd name="connsiteY3" fmla="*/ 820270 h 820270"/>
              <a:gd name="connsiteX0" fmla="*/ 0 w 1210235"/>
              <a:gd name="connsiteY0" fmla="*/ 0 h 524435"/>
              <a:gd name="connsiteX1" fmla="*/ 524435 w 1210235"/>
              <a:gd name="connsiteY1" fmla="*/ 510988 h 524435"/>
              <a:gd name="connsiteX2" fmla="*/ 1210235 w 1210235"/>
              <a:gd name="connsiteY2" fmla="*/ 510988 h 524435"/>
              <a:gd name="connsiteX3" fmla="*/ 1210235 w 1210235"/>
              <a:gd name="connsiteY3" fmla="*/ 524435 h 524435"/>
            </a:gdLst>
            <a:ahLst/>
            <a:cxnLst>
              <a:cxn ang="0">
                <a:pos x="connsiteX0" y="connsiteY0"/>
              </a:cxn>
              <a:cxn ang="0">
                <a:pos x="connsiteX1" y="connsiteY1"/>
              </a:cxn>
              <a:cxn ang="0">
                <a:pos x="connsiteX2" y="connsiteY2"/>
              </a:cxn>
              <a:cxn ang="0">
                <a:pos x="connsiteX3" y="connsiteY3"/>
              </a:cxn>
            </a:cxnLst>
            <a:rect l="l" t="t" r="r" b="b"/>
            <a:pathLst>
              <a:path w="1210235" h="524435">
                <a:moveTo>
                  <a:pt x="0" y="0"/>
                </a:moveTo>
                <a:lnTo>
                  <a:pt x="524435" y="510988"/>
                </a:lnTo>
                <a:lnTo>
                  <a:pt x="1210235" y="510988"/>
                </a:lnTo>
                <a:lnTo>
                  <a:pt x="1210235" y="524435"/>
                </a:lnTo>
              </a:path>
            </a:pathLst>
          </a:custGeom>
          <a:noFill/>
          <a:ln>
            <a:solidFill>
              <a:schemeClr val="accent2">
                <a:lumMod val="60000"/>
                <a:lumOff val="40000"/>
              </a:schemeClr>
            </a:solidFill>
            <a:prstDash val="dash"/>
            <a:headEnd type="none"/>
            <a:tailEnd type="non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9" name="任意多边形 38"/>
          <p:cNvSpPr/>
          <p:nvPr/>
        </p:nvSpPr>
        <p:spPr>
          <a:xfrm rot="1491153" flipH="1">
            <a:off x="3002418" y="2220125"/>
            <a:ext cx="928688" cy="576262"/>
          </a:xfrm>
          <a:custGeom>
            <a:avLst/>
            <a:gdLst>
              <a:gd name="connsiteX0" fmla="*/ 0 w 1089212"/>
              <a:gd name="connsiteY0" fmla="*/ 524436 h 524436"/>
              <a:gd name="connsiteX1" fmla="*/ 403412 w 1089212"/>
              <a:gd name="connsiteY1" fmla="*/ 0 h 524436"/>
              <a:gd name="connsiteX2" fmla="*/ 1089212 w 1089212"/>
              <a:gd name="connsiteY2" fmla="*/ 0 h 524436"/>
              <a:gd name="connsiteX3" fmla="*/ 1089212 w 1089212"/>
              <a:gd name="connsiteY3" fmla="*/ 13447 h 524436"/>
              <a:gd name="connsiteX0" fmla="*/ 0 w 1075765"/>
              <a:gd name="connsiteY0" fmla="*/ 820271 h 820271"/>
              <a:gd name="connsiteX1" fmla="*/ 389965 w 1075765"/>
              <a:gd name="connsiteY1" fmla="*/ 0 h 820271"/>
              <a:gd name="connsiteX2" fmla="*/ 1075765 w 1075765"/>
              <a:gd name="connsiteY2" fmla="*/ 0 h 820271"/>
              <a:gd name="connsiteX3" fmla="*/ 1075765 w 1075765"/>
              <a:gd name="connsiteY3" fmla="*/ 13447 h 820271"/>
              <a:gd name="connsiteX0" fmla="*/ 0 w 981636"/>
              <a:gd name="connsiteY0" fmla="*/ 497542 h 497542"/>
              <a:gd name="connsiteX1" fmla="*/ 295836 w 981636"/>
              <a:gd name="connsiteY1" fmla="*/ 0 h 497542"/>
              <a:gd name="connsiteX2" fmla="*/ 981636 w 981636"/>
              <a:gd name="connsiteY2" fmla="*/ 0 h 497542"/>
              <a:gd name="connsiteX3" fmla="*/ 981636 w 981636"/>
              <a:gd name="connsiteY3" fmla="*/ 13447 h 497542"/>
              <a:gd name="connsiteX0" fmla="*/ 0 w 1116106"/>
              <a:gd name="connsiteY0" fmla="*/ 578224 h 578224"/>
              <a:gd name="connsiteX1" fmla="*/ 430306 w 1116106"/>
              <a:gd name="connsiteY1" fmla="*/ 0 h 578224"/>
              <a:gd name="connsiteX2" fmla="*/ 1116106 w 1116106"/>
              <a:gd name="connsiteY2" fmla="*/ 0 h 578224"/>
              <a:gd name="connsiteX3" fmla="*/ 1116106 w 1116106"/>
              <a:gd name="connsiteY3" fmla="*/ 13447 h 578224"/>
              <a:gd name="connsiteX0" fmla="*/ 0 w 1196788"/>
              <a:gd name="connsiteY0" fmla="*/ 430306 h 430306"/>
              <a:gd name="connsiteX1" fmla="*/ 510988 w 1196788"/>
              <a:gd name="connsiteY1" fmla="*/ 0 h 430306"/>
              <a:gd name="connsiteX2" fmla="*/ 1196788 w 1196788"/>
              <a:gd name="connsiteY2" fmla="*/ 0 h 430306"/>
              <a:gd name="connsiteX3" fmla="*/ 1196788 w 1196788"/>
              <a:gd name="connsiteY3" fmla="*/ 13447 h 430306"/>
              <a:gd name="connsiteX0" fmla="*/ 0 w 1196788"/>
              <a:gd name="connsiteY0" fmla="*/ 497541 h 497541"/>
              <a:gd name="connsiteX1" fmla="*/ 510988 w 1196788"/>
              <a:gd name="connsiteY1" fmla="*/ 0 h 497541"/>
              <a:gd name="connsiteX2" fmla="*/ 1196788 w 1196788"/>
              <a:gd name="connsiteY2" fmla="*/ 0 h 497541"/>
              <a:gd name="connsiteX3" fmla="*/ 1196788 w 1196788"/>
              <a:gd name="connsiteY3" fmla="*/ 13447 h 497541"/>
              <a:gd name="connsiteX0" fmla="*/ 0 w 1089211"/>
              <a:gd name="connsiteY0" fmla="*/ 0 h 322729"/>
              <a:gd name="connsiteX1" fmla="*/ 403411 w 1089211"/>
              <a:gd name="connsiteY1" fmla="*/ 309282 h 322729"/>
              <a:gd name="connsiteX2" fmla="*/ 1089211 w 1089211"/>
              <a:gd name="connsiteY2" fmla="*/ 309282 h 322729"/>
              <a:gd name="connsiteX3" fmla="*/ 1089211 w 1089211"/>
              <a:gd name="connsiteY3" fmla="*/ 322729 h 322729"/>
              <a:gd name="connsiteX0" fmla="*/ 0 w 860611"/>
              <a:gd name="connsiteY0" fmla="*/ 0 h 820270"/>
              <a:gd name="connsiteX1" fmla="*/ 174811 w 860611"/>
              <a:gd name="connsiteY1" fmla="*/ 806823 h 820270"/>
              <a:gd name="connsiteX2" fmla="*/ 860611 w 860611"/>
              <a:gd name="connsiteY2" fmla="*/ 806823 h 820270"/>
              <a:gd name="connsiteX3" fmla="*/ 860611 w 860611"/>
              <a:gd name="connsiteY3" fmla="*/ 820270 h 820270"/>
              <a:gd name="connsiteX0" fmla="*/ 0 w 1210235"/>
              <a:gd name="connsiteY0" fmla="*/ 0 h 524435"/>
              <a:gd name="connsiteX1" fmla="*/ 524435 w 1210235"/>
              <a:gd name="connsiteY1" fmla="*/ 510988 h 524435"/>
              <a:gd name="connsiteX2" fmla="*/ 1210235 w 1210235"/>
              <a:gd name="connsiteY2" fmla="*/ 510988 h 524435"/>
              <a:gd name="connsiteX3" fmla="*/ 1210235 w 1210235"/>
              <a:gd name="connsiteY3" fmla="*/ 524435 h 524435"/>
              <a:gd name="connsiteX0" fmla="*/ 0 w 1546411"/>
              <a:gd name="connsiteY0" fmla="*/ 443753 h 443753"/>
              <a:gd name="connsiteX1" fmla="*/ 860611 w 1546411"/>
              <a:gd name="connsiteY1" fmla="*/ 0 h 443753"/>
              <a:gd name="connsiteX2" fmla="*/ 1546411 w 1546411"/>
              <a:gd name="connsiteY2" fmla="*/ 0 h 443753"/>
              <a:gd name="connsiteX3" fmla="*/ 1546411 w 1546411"/>
              <a:gd name="connsiteY3" fmla="*/ 13447 h 443753"/>
              <a:gd name="connsiteX0" fmla="*/ 0 w 1385047"/>
              <a:gd name="connsiteY0" fmla="*/ 860612 h 860612"/>
              <a:gd name="connsiteX1" fmla="*/ 699247 w 1385047"/>
              <a:gd name="connsiteY1" fmla="*/ 0 h 860612"/>
              <a:gd name="connsiteX2" fmla="*/ 1385047 w 1385047"/>
              <a:gd name="connsiteY2" fmla="*/ 0 h 860612"/>
              <a:gd name="connsiteX3" fmla="*/ 1385047 w 1385047"/>
              <a:gd name="connsiteY3" fmla="*/ 13447 h 860612"/>
            </a:gdLst>
            <a:ahLst/>
            <a:cxnLst>
              <a:cxn ang="0">
                <a:pos x="connsiteX0" y="connsiteY0"/>
              </a:cxn>
              <a:cxn ang="0">
                <a:pos x="connsiteX1" y="connsiteY1"/>
              </a:cxn>
              <a:cxn ang="0">
                <a:pos x="connsiteX2" y="connsiteY2"/>
              </a:cxn>
              <a:cxn ang="0">
                <a:pos x="connsiteX3" y="connsiteY3"/>
              </a:cxn>
            </a:cxnLst>
            <a:rect l="l" t="t" r="r" b="b"/>
            <a:pathLst>
              <a:path w="1385047" h="860612">
                <a:moveTo>
                  <a:pt x="0" y="860612"/>
                </a:moveTo>
                <a:lnTo>
                  <a:pt x="699247" y="0"/>
                </a:lnTo>
                <a:lnTo>
                  <a:pt x="1385047" y="0"/>
                </a:lnTo>
                <a:lnTo>
                  <a:pt x="1385047" y="13447"/>
                </a:lnTo>
              </a:path>
            </a:pathLst>
          </a:custGeom>
          <a:noFill/>
          <a:ln>
            <a:solidFill>
              <a:schemeClr val="accent1">
                <a:lumMod val="60000"/>
                <a:lumOff val="40000"/>
              </a:schemeClr>
            </a:solidFill>
            <a:prstDash val="dash"/>
            <a:headEnd type="none"/>
            <a:tailEnd type="non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064" name="文本框 42"/>
          <p:cNvSpPr txBox="1">
            <a:spLocks noChangeArrowheads="1"/>
          </p:cNvSpPr>
          <p:nvPr/>
        </p:nvSpPr>
        <p:spPr bwMode="auto">
          <a:xfrm>
            <a:off x="1500188" y="991636"/>
            <a:ext cx="1631950" cy="1480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10000"/>
              </a:lnSpc>
              <a:defRPr/>
            </a:pPr>
            <a:r>
              <a:rPr lang="zh-CN" altLang="en-US" sz="1400" dirty="0" smtClean="0"/>
              <a:t>         总</a:t>
            </a:r>
            <a:r>
              <a:rPr lang="zh-CN" altLang="en-US" sz="1400" dirty="0"/>
              <a:t>时间达到</a:t>
            </a:r>
            <a:r>
              <a:rPr lang="zh-CN" altLang="en-US" sz="2000" b="1" dirty="0"/>
              <a:t>十天</a:t>
            </a:r>
            <a:r>
              <a:rPr lang="zh-CN" altLang="en-US" sz="1400" dirty="0"/>
              <a:t>以上（以家庭角色体验为主的实践活动时间达到</a:t>
            </a:r>
            <a:r>
              <a:rPr lang="zh-CN" altLang="en-US" b="1" dirty="0"/>
              <a:t>十五</a:t>
            </a:r>
            <a:r>
              <a:rPr lang="zh-CN" altLang="en-US" sz="2000" b="1" dirty="0"/>
              <a:t>天</a:t>
            </a:r>
            <a:r>
              <a:rPr lang="zh-CN" altLang="en-US" sz="1400" dirty="0"/>
              <a:t>），</a:t>
            </a:r>
            <a:endParaRPr lang="zh-CN" altLang="en-US" sz="1400" dirty="0" smtClean="0">
              <a:latin typeface="+mn-ea"/>
              <a:ea typeface="+mn-ea"/>
            </a:endParaRPr>
          </a:p>
        </p:txBody>
      </p:sp>
      <p:sp>
        <p:nvSpPr>
          <p:cNvPr id="2067" name="文本框 45"/>
          <p:cNvSpPr txBox="1">
            <a:spLocks noChangeArrowheads="1"/>
          </p:cNvSpPr>
          <p:nvPr/>
        </p:nvSpPr>
        <p:spPr bwMode="auto">
          <a:xfrm>
            <a:off x="6403973" y="4518797"/>
            <a:ext cx="1631950" cy="66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10000"/>
              </a:lnSpc>
              <a:defRPr/>
            </a:pPr>
            <a:r>
              <a:rPr lang="zh-CN" altLang="en-US" sz="2000" b="1" dirty="0"/>
              <a:t>班级团支部</a:t>
            </a:r>
            <a:r>
              <a:rPr lang="zh-CN" altLang="en-US" sz="1400" dirty="0"/>
              <a:t>评议认可</a:t>
            </a:r>
            <a:endParaRPr lang="zh-CN" altLang="en-US" sz="1400" dirty="0" smtClean="0">
              <a:latin typeface="+mn-ea"/>
              <a:ea typeface="+mn-ea"/>
            </a:endParaRPr>
          </a:p>
        </p:txBody>
      </p:sp>
      <p:sp>
        <p:nvSpPr>
          <p:cNvPr id="2068" name="文本框 46"/>
          <p:cNvSpPr txBox="1">
            <a:spLocks noChangeArrowheads="1"/>
          </p:cNvSpPr>
          <p:nvPr/>
        </p:nvSpPr>
        <p:spPr bwMode="auto">
          <a:xfrm>
            <a:off x="6403973" y="2434366"/>
            <a:ext cx="1631950" cy="1581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10000"/>
              </a:lnSpc>
              <a:defRPr/>
            </a:pPr>
            <a:r>
              <a:rPr lang="zh-CN" altLang="en-US" sz="1400" dirty="0"/>
              <a:t>提交真实、详细、准确、完整的</a:t>
            </a:r>
            <a:r>
              <a:rPr lang="en-US" altLang="zh-CN" sz="2000" b="1" dirty="0"/>
              <a:t>《</a:t>
            </a:r>
            <a:r>
              <a:rPr lang="zh-CN" altLang="en-US" sz="2000" b="1" dirty="0"/>
              <a:t>写实记录及考核登记表</a:t>
            </a:r>
            <a:r>
              <a:rPr lang="en-US" altLang="zh-CN" sz="2000" b="1" dirty="0"/>
              <a:t>》</a:t>
            </a:r>
            <a:endParaRPr lang="zh-CN" altLang="en-US" sz="2000" b="1" dirty="0" smtClean="0">
              <a:latin typeface="+mn-ea"/>
              <a:ea typeface="+mn-ea"/>
            </a:endParaRPr>
          </a:p>
        </p:txBody>
      </p:sp>
      <p:sp>
        <p:nvSpPr>
          <p:cNvPr id="2069" name="文本框 47"/>
          <p:cNvSpPr txBox="1">
            <a:spLocks noChangeArrowheads="1"/>
          </p:cNvSpPr>
          <p:nvPr/>
        </p:nvSpPr>
        <p:spPr bwMode="auto">
          <a:xfrm>
            <a:off x="5238750" y="5280025"/>
            <a:ext cx="2573610"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10000"/>
              </a:lnSpc>
              <a:defRPr/>
            </a:pPr>
            <a:r>
              <a:rPr lang="zh-CN" altLang="en-US" sz="2000" b="1" dirty="0"/>
              <a:t>学院团委、学校团委</a:t>
            </a:r>
            <a:r>
              <a:rPr lang="zh-CN" altLang="en-US" sz="1400" dirty="0"/>
              <a:t>抽查回访确认，无弄虚作假现象存在</a:t>
            </a:r>
            <a:endParaRPr lang="en-US" altLang="zh-CN" sz="1400" dirty="0" smtClean="0">
              <a:latin typeface="+mn-ea"/>
              <a:ea typeface="+mn-ea"/>
            </a:endParaRPr>
          </a:p>
        </p:txBody>
      </p:sp>
      <p:grpSp>
        <p:nvGrpSpPr>
          <p:cNvPr id="23" name="组合 22"/>
          <p:cNvGrpSpPr/>
          <p:nvPr/>
        </p:nvGrpSpPr>
        <p:grpSpPr>
          <a:xfrm>
            <a:off x="168468" y="287341"/>
            <a:ext cx="4403532" cy="735856"/>
            <a:chOff x="168468" y="287341"/>
            <a:chExt cx="4403532" cy="735856"/>
          </a:xfrm>
        </p:grpSpPr>
        <p:grpSp>
          <p:nvGrpSpPr>
            <p:cNvPr id="24" name="组合 23"/>
            <p:cNvGrpSpPr/>
            <p:nvPr/>
          </p:nvGrpSpPr>
          <p:grpSpPr>
            <a:xfrm>
              <a:off x="168468" y="287341"/>
              <a:ext cx="515100" cy="735856"/>
              <a:chOff x="0" y="0"/>
              <a:chExt cx="515100" cy="735856"/>
            </a:xfrm>
          </p:grpSpPr>
          <p:sp>
            <p:nvSpPr>
              <p:cNvPr id="29" name="燕尾形 28"/>
              <p:cNvSpPr/>
              <p:nvPr/>
            </p:nvSpPr>
            <p:spPr>
              <a:xfrm rot="5400000">
                <a:off x="-110378" y="110378"/>
                <a:ext cx="735856" cy="515099"/>
              </a:xfrm>
              <a:prstGeom prst="chevron">
                <a:avLst/>
              </a:prstGeom>
            </p:spPr>
            <p:style>
              <a:lnRef idx="0">
                <a:schemeClr val="accent3"/>
              </a:lnRef>
              <a:fillRef idx="3">
                <a:schemeClr val="accent3"/>
              </a:fillRef>
              <a:effectRef idx="3">
                <a:schemeClr val="accent3"/>
              </a:effectRef>
              <a:fontRef idx="minor">
                <a:schemeClr val="lt1"/>
              </a:fontRef>
            </p:style>
          </p:sp>
          <p:sp>
            <p:nvSpPr>
              <p:cNvPr id="30" name="燕尾形 4"/>
              <p:cNvSpPr/>
              <p:nvPr/>
            </p:nvSpPr>
            <p:spPr>
              <a:xfrm>
                <a:off x="1" y="257550"/>
                <a:ext cx="515099" cy="22075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altLang="zh-CN" sz="1400" kern="1200" dirty="0" smtClean="0"/>
                  <a:t>4.1</a:t>
                </a:r>
                <a:endParaRPr lang="zh-CN" altLang="en-US" sz="1400" kern="1200" dirty="0"/>
              </a:p>
            </p:txBody>
          </p:sp>
        </p:grpSp>
        <p:grpSp>
          <p:nvGrpSpPr>
            <p:cNvPr id="25" name="组合 24"/>
            <p:cNvGrpSpPr/>
            <p:nvPr/>
          </p:nvGrpSpPr>
          <p:grpSpPr>
            <a:xfrm>
              <a:off x="683568" y="317413"/>
              <a:ext cx="3888432" cy="454956"/>
              <a:chOff x="515099" y="0"/>
              <a:chExt cx="4406542" cy="478306"/>
            </a:xfrm>
          </p:grpSpPr>
          <p:sp>
            <p:nvSpPr>
              <p:cNvPr id="26" name="同侧圆角矩形 25"/>
              <p:cNvSpPr/>
              <p:nvPr/>
            </p:nvSpPr>
            <p:spPr>
              <a:xfrm rot="5400000">
                <a:off x="2442496" y="-1927397"/>
                <a:ext cx="478306" cy="4333100"/>
              </a:xfrm>
              <a:prstGeom prst="round2SameRect">
                <a:avLst/>
              </a:prstGeom>
            </p:spPr>
            <p:style>
              <a:lnRef idx="2">
                <a:schemeClr val="accent3"/>
              </a:lnRef>
              <a:fillRef idx="1">
                <a:schemeClr val="lt1"/>
              </a:fillRef>
              <a:effectRef idx="0">
                <a:schemeClr val="accent3"/>
              </a:effectRef>
              <a:fontRef idx="minor">
                <a:schemeClr val="dk1">
                  <a:hueOff val="0"/>
                  <a:satOff val="0"/>
                  <a:lumOff val="0"/>
                  <a:alphaOff val="0"/>
                </a:schemeClr>
              </a:fontRef>
            </p:style>
          </p:sp>
          <p:sp>
            <p:nvSpPr>
              <p:cNvPr id="28" name="同侧圆角矩形 6"/>
              <p:cNvSpPr/>
              <p:nvPr/>
            </p:nvSpPr>
            <p:spPr>
              <a:xfrm>
                <a:off x="515100" y="23348"/>
                <a:ext cx="4406541" cy="43160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77800" tIns="15875" rIns="15875" bIns="15875" numCol="1" spcCol="1270" anchor="ctr" anchorCtr="0">
                <a:noAutofit/>
              </a:bodyPr>
              <a:lstStyle/>
              <a:p>
                <a:pPr marL="228600" lvl="1" indent="-228600" algn="l" defTabSz="1111250">
                  <a:lnSpc>
                    <a:spcPct val="90000"/>
                  </a:lnSpc>
                  <a:spcBef>
                    <a:spcPct val="0"/>
                  </a:spcBef>
                  <a:spcAft>
                    <a:spcPct val="15000"/>
                  </a:spcAft>
                  <a:buChar char="••"/>
                </a:pPr>
                <a:r>
                  <a:rPr lang="zh-CN" altLang="en-US" sz="2000" b="1" kern="1200" dirty="0" smtClean="0">
                    <a:effectLst>
                      <a:outerShdw blurRad="38100" dist="38100" dir="2700000" algn="tl">
                        <a:srgbClr val="000000">
                          <a:alpha val="43137"/>
                        </a:srgbClr>
                      </a:outerShdw>
                    </a:effectLst>
                  </a:rPr>
                  <a:t>社会实践考核等级划分和成绩</a:t>
                </a:r>
                <a:endParaRPr lang="zh-CN" altLang="en-US" sz="2000" b="1" kern="1200" dirty="0">
                  <a:effectLst>
                    <a:outerShdw blurRad="38100" dist="38100" dir="2700000" algn="tl">
                      <a:srgbClr val="000000">
                        <a:alpha val="43137"/>
                      </a:srgbClr>
                    </a:outerShdw>
                  </a:effectLst>
                </a:endParaRPr>
              </a:p>
            </p:txBody>
          </p:sp>
        </p:grpSp>
      </p:gr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6263" y="83394"/>
            <a:ext cx="3530600" cy="688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68468" y="3038982"/>
            <a:ext cx="2426912" cy="3016210"/>
          </a:xfrm>
          <a:prstGeom prst="rect">
            <a:avLst/>
          </a:prstGeom>
          <a:noFill/>
        </p:spPr>
        <p:txBody>
          <a:bodyPr wrap="square" rtlCol="0">
            <a:spAutoFit/>
          </a:bodyPr>
          <a:lstStyle/>
          <a:p>
            <a:r>
              <a:rPr lang="zh-CN" altLang="en-US" sz="1400" dirty="0">
                <a:solidFill>
                  <a:prstClr val="black"/>
                </a:solidFill>
                <a:latin typeface="+mj-ea"/>
                <a:ea typeface="+mj-ea"/>
              </a:rPr>
              <a:t>不少于</a:t>
            </a:r>
            <a:r>
              <a:rPr lang="en-US" altLang="zh-CN" sz="2400" b="1" dirty="0">
                <a:solidFill>
                  <a:srgbClr val="C00000"/>
                </a:solidFill>
                <a:latin typeface="+mj-ea"/>
                <a:ea typeface="+mj-ea"/>
              </a:rPr>
              <a:t>3000</a:t>
            </a:r>
            <a:r>
              <a:rPr lang="zh-CN" altLang="en-US" sz="2400" b="1" dirty="0">
                <a:solidFill>
                  <a:srgbClr val="C00000"/>
                </a:solidFill>
                <a:latin typeface="+mj-ea"/>
                <a:ea typeface="+mj-ea"/>
              </a:rPr>
              <a:t>字</a:t>
            </a:r>
            <a:r>
              <a:rPr lang="zh-CN" altLang="en-US" sz="1400" dirty="0">
                <a:solidFill>
                  <a:prstClr val="black"/>
                </a:solidFill>
                <a:latin typeface="+mj-ea"/>
                <a:ea typeface="+mj-ea"/>
              </a:rPr>
              <a:t>的</a:t>
            </a:r>
            <a:r>
              <a:rPr lang="zh-CN" altLang="en-US" sz="1400" dirty="0">
                <a:solidFill>
                  <a:srgbClr val="FF0000"/>
                </a:solidFill>
                <a:latin typeface="+mj-ea"/>
                <a:ea typeface="+mj-ea"/>
              </a:rPr>
              <a:t>切合实践主题、突出实践感悟，对学生成才、企事业单位成长或地方经济、文化和社会发展具有一定参考应用价值的社会实践报告</a:t>
            </a:r>
            <a:r>
              <a:rPr lang="zh-CN" altLang="en-US" sz="1400" dirty="0">
                <a:solidFill>
                  <a:prstClr val="black"/>
                </a:solidFill>
                <a:latin typeface="+mj-ea"/>
                <a:ea typeface="+mj-ea"/>
              </a:rPr>
              <a:t>（根据活动形式与内容，可以是家庭体验报告、岗位体验报告、社会调查报告、专题调研报告、科技开发报告、实践活动心得等），以及</a:t>
            </a:r>
            <a:r>
              <a:rPr lang="zh-CN" altLang="en-US" sz="2000" b="1" dirty="0">
                <a:solidFill>
                  <a:prstClr val="black"/>
                </a:solidFill>
                <a:latin typeface="+mj-ea"/>
                <a:ea typeface="+mj-ea"/>
              </a:rPr>
              <a:t>辅助性证明材料</a:t>
            </a:r>
            <a:endParaRPr lang="zh-CN" altLang="en-US" sz="2000" b="1" dirty="0">
              <a:latin typeface="+mj-ea"/>
              <a:ea typeface="+mj-ea"/>
            </a:endParaRPr>
          </a:p>
        </p:txBody>
      </p:sp>
      <p:sp>
        <p:nvSpPr>
          <p:cNvPr id="6" name="矩形 5"/>
          <p:cNvSpPr/>
          <p:nvPr/>
        </p:nvSpPr>
        <p:spPr>
          <a:xfrm>
            <a:off x="4160838" y="1332843"/>
            <a:ext cx="3435498" cy="523220"/>
          </a:xfrm>
          <a:prstGeom prst="rect">
            <a:avLst/>
          </a:prstGeom>
          <a:noFill/>
        </p:spPr>
        <p:txBody>
          <a:bodyPr wrap="square" lIns="91440" tIns="45720" rIns="91440" bIns="45720">
            <a:spAutoFit/>
          </a:bodyPr>
          <a:lstStyle/>
          <a:p>
            <a:pPr algn="ctr"/>
            <a:r>
              <a:rPr lang="zh-CN" altLang="en-US" sz="2800" b="1" dirty="0"/>
              <a:t>优秀</a:t>
            </a:r>
            <a:r>
              <a:rPr lang="zh-CN" altLang="en-US" sz="2800" b="1" dirty="0" smtClean="0"/>
              <a:t>的</a:t>
            </a:r>
            <a:r>
              <a:rPr lang="zh-CN" altLang="en-US" sz="2800" b="1" dirty="0"/>
              <a:t>基本条件</a:t>
            </a:r>
            <a:endParaRPr lang="zh-CN" altLang="en-US" sz="28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extLst>
      <p:ext uri="{BB962C8B-B14F-4D97-AF65-F5344CB8AC3E}">
        <p14:creationId xmlns:p14="http://schemas.microsoft.com/office/powerpoint/2010/main" val="3081118761"/>
      </p:ext>
    </p:extLst>
  </p:cSld>
  <p:clrMapOvr>
    <a:masterClrMapping/>
  </p:clrMapOvr>
  <p:transition spd="slow">
    <p:wipe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8468" y="287341"/>
            <a:ext cx="515100" cy="735856"/>
            <a:chOff x="0" y="0"/>
            <a:chExt cx="515100" cy="735856"/>
          </a:xfrm>
        </p:grpSpPr>
        <p:sp>
          <p:nvSpPr>
            <p:cNvPr id="6" name="燕尾形 5"/>
            <p:cNvSpPr/>
            <p:nvPr/>
          </p:nvSpPr>
          <p:spPr>
            <a:xfrm rot="5400000">
              <a:off x="-110378" y="110378"/>
              <a:ext cx="735856" cy="515099"/>
            </a:xfrm>
            <a:prstGeom prst="chevron">
              <a:avLst/>
            </a:prstGeom>
          </p:spPr>
          <p:style>
            <a:lnRef idx="0">
              <a:schemeClr val="accent3"/>
            </a:lnRef>
            <a:fillRef idx="3">
              <a:schemeClr val="accent3"/>
            </a:fillRef>
            <a:effectRef idx="3">
              <a:schemeClr val="accent3"/>
            </a:effectRef>
            <a:fontRef idx="minor">
              <a:schemeClr val="lt1"/>
            </a:fontRef>
          </p:style>
        </p:sp>
        <p:sp>
          <p:nvSpPr>
            <p:cNvPr id="7" name="燕尾形 4"/>
            <p:cNvSpPr/>
            <p:nvPr/>
          </p:nvSpPr>
          <p:spPr>
            <a:xfrm>
              <a:off x="1" y="257550"/>
              <a:ext cx="515099" cy="22075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altLang="zh-CN" sz="1400" kern="1200" dirty="0" smtClean="0"/>
                <a:t>4.1</a:t>
              </a:r>
              <a:endParaRPr lang="zh-CN" altLang="en-US" sz="1400" kern="1200" dirty="0"/>
            </a:p>
          </p:txBody>
        </p:sp>
      </p:grpSp>
      <p:grpSp>
        <p:nvGrpSpPr>
          <p:cNvPr id="3" name="组合 2"/>
          <p:cNvGrpSpPr/>
          <p:nvPr/>
        </p:nvGrpSpPr>
        <p:grpSpPr>
          <a:xfrm>
            <a:off x="683568" y="313593"/>
            <a:ext cx="3888432" cy="454956"/>
            <a:chOff x="515099" y="0"/>
            <a:chExt cx="4406542" cy="478306"/>
          </a:xfrm>
        </p:grpSpPr>
        <p:sp>
          <p:nvSpPr>
            <p:cNvPr id="4" name="同侧圆角矩形 3"/>
            <p:cNvSpPr/>
            <p:nvPr/>
          </p:nvSpPr>
          <p:spPr>
            <a:xfrm rot="5400000">
              <a:off x="2442496" y="-1927397"/>
              <a:ext cx="478306" cy="4333100"/>
            </a:xfrm>
            <a:prstGeom prst="round2SameRect">
              <a:avLst/>
            </a:prstGeom>
          </p:spPr>
          <p:style>
            <a:lnRef idx="2">
              <a:schemeClr val="accent3"/>
            </a:lnRef>
            <a:fillRef idx="1">
              <a:schemeClr val="lt1"/>
            </a:fillRef>
            <a:effectRef idx="0">
              <a:schemeClr val="accent3"/>
            </a:effectRef>
            <a:fontRef idx="minor">
              <a:schemeClr val="dk1">
                <a:hueOff val="0"/>
                <a:satOff val="0"/>
                <a:lumOff val="0"/>
                <a:alphaOff val="0"/>
              </a:schemeClr>
            </a:fontRef>
          </p:style>
        </p:sp>
        <p:sp>
          <p:nvSpPr>
            <p:cNvPr id="5" name="同侧圆角矩形 6"/>
            <p:cNvSpPr/>
            <p:nvPr/>
          </p:nvSpPr>
          <p:spPr>
            <a:xfrm>
              <a:off x="515100" y="23348"/>
              <a:ext cx="4406541" cy="43160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77800" tIns="15875" rIns="15875" bIns="15875" numCol="1" spcCol="1270" anchor="ctr" anchorCtr="0">
              <a:noAutofit/>
            </a:bodyPr>
            <a:lstStyle/>
            <a:p>
              <a:pPr marL="228600" lvl="1" indent="-228600" algn="l" defTabSz="1111250">
                <a:lnSpc>
                  <a:spcPct val="90000"/>
                </a:lnSpc>
                <a:spcBef>
                  <a:spcPct val="0"/>
                </a:spcBef>
                <a:spcAft>
                  <a:spcPct val="15000"/>
                </a:spcAft>
                <a:buChar char="••"/>
              </a:pPr>
              <a:r>
                <a:rPr lang="zh-CN" altLang="en-US" sz="2000" b="1" kern="1200" dirty="0" smtClean="0">
                  <a:effectLst>
                    <a:outerShdw blurRad="38100" dist="38100" dir="2700000" algn="tl">
                      <a:srgbClr val="000000">
                        <a:alpha val="43137"/>
                      </a:srgbClr>
                    </a:outerShdw>
                  </a:effectLst>
                </a:rPr>
                <a:t>社会实践考核程序</a:t>
              </a:r>
              <a:endParaRPr lang="zh-CN" altLang="en-US" sz="2000" b="1" kern="1200" dirty="0">
                <a:effectLst>
                  <a:outerShdw blurRad="38100" dist="38100" dir="2700000" algn="tl">
                    <a:srgbClr val="000000">
                      <a:alpha val="43137"/>
                    </a:srgbClr>
                  </a:outerShdw>
                </a:effectLst>
              </a:endParaRPr>
            </a:p>
          </p:txBody>
        </p:sp>
      </p:grpSp>
      <p:sp>
        <p:nvSpPr>
          <p:cNvPr id="8" name="圆角矩形 7"/>
          <p:cNvSpPr/>
          <p:nvPr/>
        </p:nvSpPr>
        <p:spPr>
          <a:xfrm>
            <a:off x="5724128" y="111265"/>
            <a:ext cx="3419872" cy="54400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b="1" dirty="0" smtClean="0">
                <a:effectLst>
                  <a:outerShdw blurRad="38100" dist="38100" dir="2700000" algn="tl">
                    <a:srgbClr val="000000">
                      <a:alpha val="43137"/>
                    </a:srgbClr>
                  </a:outerShdw>
                </a:effectLst>
                <a:latin typeface="黑体" pitchFamily="49" charset="-122"/>
                <a:ea typeface="黑体" pitchFamily="49" charset="-122"/>
              </a:rPr>
              <a:t>第四节 社会实践的考核</a:t>
            </a:r>
            <a:endParaRPr lang="zh-CN" altLang="en-US" b="1" dirty="0">
              <a:effectLst>
                <a:outerShdw blurRad="38100" dist="38100" dir="2700000" algn="tl">
                  <a:srgbClr val="000000">
                    <a:alpha val="43137"/>
                  </a:srgbClr>
                </a:outerShdw>
              </a:effectLst>
              <a:latin typeface="黑体" pitchFamily="49" charset="-122"/>
              <a:ea typeface="黑体" pitchFamily="49" charset="-122"/>
            </a:endParaRPr>
          </a:p>
        </p:txBody>
      </p:sp>
      <p:grpSp>
        <p:nvGrpSpPr>
          <p:cNvPr id="32" name="组合 31"/>
          <p:cNvGrpSpPr/>
          <p:nvPr/>
        </p:nvGrpSpPr>
        <p:grpSpPr>
          <a:xfrm>
            <a:off x="617128" y="786211"/>
            <a:ext cx="7909744" cy="5578276"/>
            <a:chOff x="126181" y="357387"/>
            <a:chExt cx="7909744" cy="5578276"/>
          </a:xfrm>
        </p:grpSpPr>
        <p:sp>
          <p:nvSpPr>
            <p:cNvPr id="33" name="矩形 2"/>
            <p:cNvSpPr/>
            <p:nvPr/>
          </p:nvSpPr>
          <p:spPr>
            <a:xfrm>
              <a:off x="6108700" y="3033713"/>
              <a:ext cx="1927225" cy="223837"/>
            </a:xfrm>
            <a:custGeom>
              <a:avLst/>
              <a:gdLst>
                <a:gd name="connsiteX0" fmla="*/ 0 w 2401677"/>
                <a:gd name="connsiteY0" fmla="*/ 0 h 275422"/>
                <a:gd name="connsiteX1" fmla="*/ 2401677 w 2401677"/>
                <a:gd name="connsiteY1" fmla="*/ 0 h 275422"/>
                <a:gd name="connsiteX2" fmla="*/ 2401677 w 2401677"/>
                <a:gd name="connsiteY2" fmla="*/ 275422 h 275422"/>
                <a:gd name="connsiteX3" fmla="*/ 0 w 2401677"/>
                <a:gd name="connsiteY3" fmla="*/ 275422 h 275422"/>
                <a:gd name="connsiteX4" fmla="*/ 0 w 2401677"/>
                <a:gd name="connsiteY4" fmla="*/ 0 h 275422"/>
                <a:gd name="connsiteX0" fmla="*/ 0 w 2401677"/>
                <a:gd name="connsiteY0" fmla="*/ 2982 h 278404"/>
                <a:gd name="connsiteX1" fmla="*/ 309930 w 2401677"/>
                <a:gd name="connsiteY1" fmla="*/ 0 h 278404"/>
                <a:gd name="connsiteX2" fmla="*/ 2401677 w 2401677"/>
                <a:gd name="connsiteY2" fmla="*/ 2982 h 278404"/>
                <a:gd name="connsiteX3" fmla="*/ 2401677 w 2401677"/>
                <a:gd name="connsiteY3" fmla="*/ 278404 h 278404"/>
                <a:gd name="connsiteX4" fmla="*/ 0 w 2401677"/>
                <a:gd name="connsiteY4" fmla="*/ 278404 h 278404"/>
                <a:gd name="connsiteX5" fmla="*/ 0 w 2401677"/>
                <a:gd name="connsiteY5" fmla="*/ 2982 h 278404"/>
                <a:gd name="connsiteX0" fmla="*/ 0 w 2401677"/>
                <a:gd name="connsiteY0" fmla="*/ 278404 h 278404"/>
                <a:gd name="connsiteX1" fmla="*/ 309930 w 2401677"/>
                <a:gd name="connsiteY1" fmla="*/ 0 h 278404"/>
                <a:gd name="connsiteX2" fmla="*/ 2401677 w 2401677"/>
                <a:gd name="connsiteY2" fmla="*/ 2982 h 278404"/>
                <a:gd name="connsiteX3" fmla="*/ 2401677 w 2401677"/>
                <a:gd name="connsiteY3" fmla="*/ 278404 h 278404"/>
                <a:gd name="connsiteX4" fmla="*/ 0 w 2401677"/>
                <a:gd name="connsiteY4" fmla="*/ 278404 h 278404"/>
                <a:gd name="connsiteX0" fmla="*/ 0 w 2401677"/>
                <a:gd name="connsiteY0" fmla="*/ 278404 h 278404"/>
                <a:gd name="connsiteX1" fmla="*/ 309930 w 2401677"/>
                <a:gd name="connsiteY1" fmla="*/ 0 h 278404"/>
                <a:gd name="connsiteX2" fmla="*/ 2401677 w 2401677"/>
                <a:gd name="connsiteY2" fmla="*/ 2982 h 278404"/>
                <a:gd name="connsiteX3" fmla="*/ 2401677 w 2401677"/>
                <a:gd name="connsiteY3" fmla="*/ 278404 h 278404"/>
                <a:gd name="connsiteX4" fmla="*/ 2075230 w 2401677"/>
                <a:gd name="connsiteY4" fmla="*/ 273050 h 278404"/>
                <a:gd name="connsiteX5" fmla="*/ 0 w 2401677"/>
                <a:gd name="connsiteY5" fmla="*/ 278404 h 278404"/>
                <a:gd name="connsiteX0" fmla="*/ 0 w 2401677"/>
                <a:gd name="connsiteY0" fmla="*/ 278404 h 278404"/>
                <a:gd name="connsiteX1" fmla="*/ 309930 w 2401677"/>
                <a:gd name="connsiteY1" fmla="*/ 0 h 278404"/>
                <a:gd name="connsiteX2" fmla="*/ 2401677 w 2401677"/>
                <a:gd name="connsiteY2" fmla="*/ 2982 h 278404"/>
                <a:gd name="connsiteX3" fmla="*/ 2075230 w 2401677"/>
                <a:gd name="connsiteY3" fmla="*/ 273050 h 278404"/>
                <a:gd name="connsiteX4" fmla="*/ 0 w 2401677"/>
                <a:gd name="connsiteY4" fmla="*/ 278404 h 278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1677" h="278404">
                  <a:moveTo>
                    <a:pt x="0" y="278404"/>
                  </a:moveTo>
                  <a:lnTo>
                    <a:pt x="309930" y="0"/>
                  </a:lnTo>
                  <a:lnTo>
                    <a:pt x="2401677" y="2982"/>
                  </a:lnTo>
                  <a:lnTo>
                    <a:pt x="2075230" y="273050"/>
                  </a:lnTo>
                  <a:lnTo>
                    <a:pt x="0" y="278404"/>
                  </a:lnTo>
                  <a:close/>
                </a:path>
              </a:pathLst>
            </a:custGeom>
            <a:solidFill>
              <a:schemeClr val="accent1"/>
            </a:solidFill>
            <a:ln>
              <a:noFill/>
            </a:ln>
            <a:effectLst>
              <a:outerShdw blurRad="63500" sx="102000" sy="102000" algn="ctr" rotWithShape="0">
                <a:srgbClr val="ECECE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矩形 2"/>
            <p:cNvSpPr/>
            <p:nvPr/>
          </p:nvSpPr>
          <p:spPr>
            <a:xfrm>
              <a:off x="4440238" y="3927475"/>
              <a:ext cx="1927225" cy="223838"/>
            </a:xfrm>
            <a:custGeom>
              <a:avLst/>
              <a:gdLst>
                <a:gd name="connsiteX0" fmla="*/ 0 w 2401677"/>
                <a:gd name="connsiteY0" fmla="*/ 0 h 275422"/>
                <a:gd name="connsiteX1" fmla="*/ 2401677 w 2401677"/>
                <a:gd name="connsiteY1" fmla="*/ 0 h 275422"/>
                <a:gd name="connsiteX2" fmla="*/ 2401677 w 2401677"/>
                <a:gd name="connsiteY2" fmla="*/ 275422 h 275422"/>
                <a:gd name="connsiteX3" fmla="*/ 0 w 2401677"/>
                <a:gd name="connsiteY3" fmla="*/ 275422 h 275422"/>
                <a:gd name="connsiteX4" fmla="*/ 0 w 2401677"/>
                <a:gd name="connsiteY4" fmla="*/ 0 h 275422"/>
                <a:gd name="connsiteX0" fmla="*/ 0 w 2401677"/>
                <a:gd name="connsiteY0" fmla="*/ 2982 h 278404"/>
                <a:gd name="connsiteX1" fmla="*/ 309930 w 2401677"/>
                <a:gd name="connsiteY1" fmla="*/ 0 h 278404"/>
                <a:gd name="connsiteX2" fmla="*/ 2401677 w 2401677"/>
                <a:gd name="connsiteY2" fmla="*/ 2982 h 278404"/>
                <a:gd name="connsiteX3" fmla="*/ 2401677 w 2401677"/>
                <a:gd name="connsiteY3" fmla="*/ 278404 h 278404"/>
                <a:gd name="connsiteX4" fmla="*/ 0 w 2401677"/>
                <a:gd name="connsiteY4" fmla="*/ 278404 h 278404"/>
                <a:gd name="connsiteX5" fmla="*/ 0 w 2401677"/>
                <a:gd name="connsiteY5" fmla="*/ 2982 h 278404"/>
                <a:gd name="connsiteX0" fmla="*/ 0 w 2401677"/>
                <a:gd name="connsiteY0" fmla="*/ 278404 h 278404"/>
                <a:gd name="connsiteX1" fmla="*/ 309930 w 2401677"/>
                <a:gd name="connsiteY1" fmla="*/ 0 h 278404"/>
                <a:gd name="connsiteX2" fmla="*/ 2401677 w 2401677"/>
                <a:gd name="connsiteY2" fmla="*/ 2982 h 278404"/>
                <a:gd name="connsiteX3" fmla="*/ 2401677 w 2401677"/>
                <a:gd name="connsiteY3" fmla="*/ 278404 h 278404"/>
                <a:gd name="connsiteX4" fmla="*/ 0 w 2401677"/>
                <a:gd name="connsiteY4" fmla="*/ 278404 h 278404"/>
                <a:gd name="connsiteX0" fmla="*/ 0 w 2401677"/>
                <a:gd name="connsiteY0" fmla="*/ 278404 h 278404"/>
                <a:gd name="connsiteX1" fmla="*/ 309930 w 2401677"/>
                <a:gd name="connsiteY1" fmla="*/ 0 h 278404"/>
                <a:gd name="connsiteX2" fmla="*/ 2401677 w 2401677"/>
                <a:gd name="connsiteY2" fmla="*/ 2982 h 278404"/>
                <a:gd name="connsiteX3" fmla="*/ 2401677 w 2401677"/>
                <a:gd name="connsiteY3" fmla="*/ 278404 h 278404"/>
                <a:gd name="connsiteX4" fmla="*/ 2075230 w 2401677"/>
                <a:gd name="connsiteY4" fmla="*/ 273050 h 278404"/>
                <a:gd name="connsiteX5" fmla="*/ 0 w 2401677"/>
                <a:gd name="connsiteY5" fmla="*/ 278404 h 278404"/>
                <a:gd name="connsiteX0" fmla="*/ 0 w 2401677"/>
                <a:gd name="connsiteY0" fmla="*/ 278404 h 278404"/>
                <a:gd name="connsiteX1" fmla="*/ 309930 w 2401677"/>
                <a:gd name="connsiteY1" fmla="*/ 0 h 278404"/>
                <a:gd name="connsiteX2" fmla="*/ 2401677 w 2401677"/>
                <a:gd name="connsiteY2" fmla="*/ 2982 h 278404"/>
                <a:gd name="connsiteX3" fmla="*/ 2075230 w 2401677"/>
                <a:gd name="connsiteY3" fmla="*/ 273050 h 278404"/>
                <a:gd name="connsiteX4" fmla="*/ 0 w 2401677"/>
                <a:gd name="connsiteY4" fmla="*/ 278404 h 278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1677" h="278404">
                  <a:moveTo>
                    <a:pt x="0" y="278404"/>
                  </a:moveTo>
                  <a:lnTo>
                    <a:pt x="309930" y="0"/>
                  </a:lnTo>
                  <a:lnTo>
                    <a:pt x="2401677" y="2982"/>
                  </a:lnTo>
                  <a:lnTo>
                    <a:pt x="2075230" y="273050"/>
                  </a:lnTo>
                  <a:lnTo>
                    <a:pt x="0" y="278404"/>
                  </a:lnTo>
                  <a:close/>
                </a:path>
              </a:pathLst>
            </a:custGeom>
            <a:solidFill>
              <a:schemeClr val="accent1"/>
            </a:solidFill>
            <a:ln>
              <a:noFill/>
            </a:ln>
            <a:effectLst>
              <a:outerShdw blurRad="63500" sx="102000" sy="102000" algn="ctr" rotWithShape="0">
                <a:srgbClr val="ECECE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矩形 1"/>
            <p:cNvSpPr/>
            <p:nvPr/>
          </p:nvSpPr>
          <p:spPr>
            <a:xfrm>
              <a:off x="1108075" y="5715000"/>
              <a:ext cx="1906588" cy="220663"/>
            </a:xfrm>
            <a:custGeom>
              <a:avLst/>
              <a:gdLst>
                <a:gd name="connsiteX0" fmla="*/ 0 w 2401677"/>
                <a:gd name="connsiteY0" fmla="*/ 0 h 275422"/>
                <a:gd name="connsiteX1" fmla="*/ 2401677 w 2401677"/>
                <a:gd name="connsiteY1" fmla="*/ 0 h 275422"/>
                <a:gd name="connsiteX2" fmla="*/ 2401677 w 2401677"/>
                <a:gd name="connsiteY2" fmla="*/ 275422 h 275422"/>
                <a:gd name="connsiteX3" fmla="*/ 0 w 2401677"/>
                <a:gd name="connsiteY3" fmla="*/ 275422 h 275422"/>
                <a:gd name="connsiteX4" fmla="*/ 0 w 2401677"/>
                <a:gd name="connsiteY4" fmla="*/ 0 h 275422"/>
                <a:gd name="connsiteX0" fmla="*/ 0 w 2401677"/>
                <a:gd name="connsiteY0" fmla="*/ 0 h 275422"/>
                <a:gd name="connsiteX1" fmla="*/ 2401677 w 2401677"/>
                <a:gd name="connsiteY1" fmla="*/ 0 h 275422"/>
                <a:gd name="connsiteX2" fmla="*/ 2401677 w 2401677"/>
                <a:gd name="connsiteY2" fmla="*/ 275422 h 275422"/>
                <a:gd name="connsiteX3" fmla="*/ 2076450 w 2401677"/>
                <a:gd name="connsiteY3" fmla="*/ 273127 h 275422"/>
                <a:gd name="connsiteX4" fmla="*/ 0 w 2401677"/>
                <a:gd name="connsiteY4" fmla="*/ 275422 h 275422"/>
                <a:gd name="connsiteX5" fmla="*/ 0 w 2401677"/>
                <a:gd name="connsiteY5" fmla="*/ 0 h 275422"/>
                <a:gd name="connsiteX0" fmla="*/ 0 w 2401677"/>
                <a:gd name="connsiteY0" fmla="*/ 0 h 275422"/>
                <a:gd name="connsiteX1" fmla="*/ 2401677 w 2401677"/>
                <a:gd name="connsiteY1" fmla="*/ 0 h 275422"/>
                <a:gd name="connsiteX2" fmla="*/ 2076450 w 2401677"/>
                <a:gd name="connsiteY2" fmla="*/ 273127 h 275422"/>
                <a:gd name="connsiteX3" fmla="*/ 0 w 2401677"/>
                <a:gd name="connsiteY3" fmla="*/ 275422 h 275422"/>
                <a:gd name="connsiteX4" fmla="*/ 0 w 2401677"/>
                <a:gd name="connsiteY4" fmla="*/ 0 h 275422"/>
                <a:gd name="connsiteX0" fmla="*/ 0 w 2376277"/>
                <a:gd name="connsiteY0" fmla="*/ 0 h 275422"/>
                <a:gd name="connsiteX1" fmla="*/ 2376277 w 2376277"/>
                <a:gd name="connsiteY1" fmla="*/ 0 h 275422"/>
                <a:gd name="connsiteX2" fmla="*/ 2076450 w 2376277"/>
                <a:gd name="connsiteY2" fmla="*/ 273127 h 275422"/>
                <a:gd name="connsiteX3" fmla="*/ 0 w 2376277"/>
                <a:gd name="connsiteY3" fmla="*/ 275422 h 275422"/>
                <a:gd name="connsiteX4" fmla="*/ 0 w 2376277"/>
                <a:gd name="connsiteY4" fmla="*/ 0 h 27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277" h="275422">
                  <a:moveTo>
                    <a:pt x="0" y="0"/>
                  </a:moveTo>
                  <a:lnTo>
                    <a:pt x="2376277" y="0"/>
                  </a:lnTo>
                  <a:lnTo>
                    <a:pt x="2076450" y="273127"/>
                  </a:lnTo>
                  <a:lnTo>
                    <a:pt x="0" y="275422"/>
                  </a:lnTo>
                  <a:lnTo>
                    <a:pt x="0" y="0"/>
                  </a:lnTo>
                  <a:close/>
                </a:path>
              </a:pathLst>
            </a:custGeom>
            <a:solidFill>
              <a:schemeClr val="accent1"/>
            </a:solidFill>
            <a:ln>
              <a:noFill/>
            </a:ln>
            <a:effectLst>
              <a:outerShdw blurRad="63500" algn="ctr" rotWithShape="0">
                <a:srgbClr val="ECECE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矩形 2"/>
            <p:cNvSpPr/>
            <p:nvPr/>
          </p:nvSpPr>
          <p:spPr>
            <a:xfrm>
              <a:off x="2770188" y="4821238"/>
              <a:ext cx="1927225" cy="223837"/>
            </a:xfrm>
            <a:custGeom>
              <a:avLst/>
              <a:gdLst>
                <a:gd name="connsiteX0" fmla="*/ 0 w 2401677"/>
                <a:gd name="connsiteY0" fmla="*/ 0 h 275422"/>
                <a:gd name="connsiteX1" fmla="*/ 2401677 w 2401677"/>
                <a:gd name="connsiteY1" fmla="*/ 0 h 275422"/>
                <a:gd name="connsiteX2" fmla="*/ 2401677 w 2401677"/>
                <a:gd name="connsiteY2" fmla="*/ 275422 h 275422"/>
                <a:gd name="connsiteX3" fmla="*/ 0 w 2401677"/>
                <a:gd name="connsiteY3" fmla="*/ 275422 h 275422"/>
                <a:gd name="connsiteX4" fmla="*/ 0 w 2401677"/>
                <a:gd name="connsiteY4" fmla="*/ 0 h 275422"/>
                <a:gd name="connsiteX0" fmla="*/ 0 w 2401677"/>
                <a:gd name="connsiteY0" fmla="*/ 2982 h 278404"/>
                <a:gd name="connsiteX1" fmla="*/ 309930 w 2401677"/>
                <a:gd name="connsiteY1" fmla="*/ 0 h 278404"/>
                <a:gd name="connsiteX2" fmla="*/ 2401677 w 2401677"/>
                <a:gd name="connsiteY2" fmla="*/ 2982 h 278404"/>
                <a:gd name="connsiteX3" fmla="*/ 2401677 w 2401677"/>
                <a:gd name="connsiteY3" fmla="*/ 278404 h 278404"/>
                <a:gd name="connsiteX4" fmla="*/ 0 w 2401677"/>
                <a:gd name="connsiteY4" fmla="*/ 278404 h 278404"/>
                <a:gd name="connsiteX5" fmla="*/ 0 w 2401677"/>
                <a:gd name="connsiteY5" fmla="*/ 2982 h 278404"/>
                <a:gd name="connsiteX0" fmla="*/ 0 w 2401677"/>
                <a:gd name="connsiteY0" fmla="*/ 278404 h 278404"/>
                <a:gd name="connsiteX1" fmla="*/ 309930 w 2401677"/>
                <a:gd name="connsiteY1" fmla="*/ 0 h 278404"/>
                <a:gd name="connsiteX2" fmla="*/ 2401677 w 2401677"/>
                <a:gd name="connsiteY2" fmla="*/ 2982 h 278404"/>
                <a:gd name="connsiteX3" fmla="*/ 2401677 w 2401677"/>
                <a:gd name="connsiteY3" fmla="*/ 278404 h 278404"/>
                <a:gd name="connsiteX4" fmla="*/ 0 w 2401677"/>
                <a:gd name="connsiteY4" fmla="*/ 278404 h 278404"/>
                <a:gd name="connsiteX0" fmla="*/ 0 w 2401677"/>
                <a:gd name="connsiteY0" fmla="*/ 278404 h 278404"/>
                <a:gd name="connsiteX1" fmla="*/ 309930 w 2401677"/>
                <a:gd name="connsiteY1" fmla="*/ 0 h 278404"/>
                <a:gd name="connsiteX2" fmla="*/ 2401677 w 2401677"/>
                <a:gd name="connsiteY2" fmla="*/ 2982 h 278404"/>
                <a:gd name="connsiteX3" fmla="*/ 2401677 w 2401677"/>
                <a:gd name="connsiteY3" fmla="*/ 278404 h 278404"/>
                <a:gd name="connsiteX4" fmla="*/ 2075230 w 2401677"/>
                <a:gd name="connsiteY4" fmla="*/ 273050 h 278404"/>
                <a:gd name="connsiteX5" fmla="*/ 0 w 2401677"/>
                <a:gd name="connsiteY5" fmla="*/ 278404 h 278404"/>
                <a:gd name="connsiteX0" fmla="*/ 0 w 2401677"/>
                <a:gd name="connsiteY0" fmla="*/ 278404 h 278404"/>
                <a:gd name="connsiteX1" fmla="*/ 309930 w 2401677"/>
                <a:gd name="connsiteY1" fmla="*/ 0 h 278404"/>
                <a:gd name="connsiteX2" fmla="*/ 2401677 w 2401677"/>
                <a:gd name="connsiteY2" fmla="*/ 2982 h 278404"/>
                <a:gd name="connsiteX3" fmla="*/ 2075230 w 2401677"/>
                <a:gd name="connsiteY3" fmla="*/ 273050 h 278404"/>
                <a:gd name="connsiteX4" fmla="*/ 0 w 2401677"/>
                <a:gd name="connsiteY4" fmla="*/ 278404 h 278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1677" h="278404">
                  <a:moveTo>
                    <a:pt x="0" y="278404"/>
                  </a:moveTo>
                  <a:lnTo>
                    <a:pt x="309930" y="0"/>
                  </a:lnTo>
                  <a:lnTo>
                    <a:pt x="2401677" y="2982"/>
                  </a:lnTo>
                  <a:lnTo>
                    <a:pt x="2075230" y="273050"/>
                  </a:lnTo>
                  <a:lnTo>
                    <a:pt x="0" y="278404"/>
                  </a:lnTo>
                  <a:close/>
                </a:path>
              </a:pathLst>
            </a:custGeom>
            <a:solidFill>
              <a:schemeClr val="accent1"/>
            </a:solidFill>
            <a:ln>
              <a:noFill/>
            </a:ln>
            <a:effectLst>
              <a:outerShdw blurRad="63500" sx="102000" sy="102000" algn="ctr" rotWithShape="0">
                <a:srgbClr val="ECECE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梯形 5"/>
            <p:cNvSpPr/>
            <p:nvPr/>
          </p:nvSpPr>
          <p:spPr>
            <a:xfrm rot="16200000" flipV="1">
              <a:off x="2335213" y="5246688"/>
              <a:ext cx="1117600" cy="260350"/>
            </a:xfrm>
            <a:custGeom>
              <a:avLst/>
              <a:gdLst>
                <a:gd name="connsiteX0" fmla="*/ 0 w 1389960"/>
                <a:gd name="connsiteY0" fmla="*/ 317655 h 317655"/>
                <a:gd name="connsiteX1" fmla="*/ 282614 w 1389960"/>
                <a:gd name="connsiteY1" fmla="*/ 0 h 317655"/>
                <a:gd name="connsiteX2" fmla="*/ 1107346 w 1389960"/>
                <a:gd name="connsiteY2" fmla="*/ 0 h 317655"/>
                <a:gd name="connsiteX3" fmla="*/ 1389960 w 1389960"/>
                <a:gd name="connsiteY3" fmla="*/ 317655 h 317655"/>
                <a:gd name="connsiteX4" fmla="*/ 0 w 1389960"/>
                <a:gd name="connsiteY4" fmla="*/ 317655 h 317655"/>
                <a:gd name="connsiteX0" fmla="*/ 0 w 1393096"/>
                <a:gd name="connsiteY0" fmla="*/ 317655 h 317655"/>
                <a:gd name="connsiteX1" fmla="*/ 282614 w 1393096"/>
                <a:gd name="connsiteY1" fmla="*/ 0 h 317655"/>
                <a:gd name="connsiteX2" fmla="*/ 1393096 w 1393096"/>
                <a:gd name="connsiteY2" fmla="*/ 3 h 317655"/>
                <a:gd name="connsiteX3" fmla="*/ 1389960 w 1393096"/>
                <a:gd name="connsiteY3" fmla="*/ 317655 h 317655"/>
                <a:gd name="connsiteX4" fmla="*/ 0 w 1393096"/>
                <a:gd name="connsiteY4" fmla="*/ 317655 h 317655"/>
                <a:gd name="connsiteX0" fmla="*/ 0 w 1393096"/>
                <a:gd name="connsiteY0" fmla="*/ 317655 h 325226"/>
                <a:gd name="connsiteX1" fmla="*/ 282614 w 1393096"/>
                <a:gd name="connsiteY1" fmla="*/ 0 h 325226"/>
                <a:gd name="connsiteX2" fmla="*/ 1393096 w 1393096"/>
                <a:gd name="connsiteY2" fmla="*/ 3 h 325226"/>
                <a:gd name="connsiteX3" fmla="*/ 1389960 w 1393096"/>
                <a:gd name="connsiteY3" fmla="*/ 317655 h 325226"/>
                <a:gd name="connsiteX4" fmla="*/ 1126244 w 1393096"/>
                <a:gd name="connsiteY4" fmla="*/ 325226 h 325226"/>
                <a:gd name="connsiteX5" fmla="*/ 0 w 1393096"/>
                <a:gd name="connsiteY5" fmla="*/ 317655 h 325226"/>
                <a:gd name="connsiteX0" fmla="*/ 0 w 1443372"/>
                <a:gd name="connsiteY0" fmla="*/ 317655 h 325226"/>
                <a:gd name="connsiteX1" fmla="*/ 282614 w 1443372"/>
                <a:gd name="connsiteY1" fmla="*/ 0 h 325226"/>
                <a:gd name="connsiteX2" fmla="*/ 1393096 w 1443372"/>
                <a:gd name="connsiteY2" fmla="*/ 3 h 325226"/>
                <a:gd name="connsiteX3" fmla="*/ 1126244 w 1443372"/>
                <a:gd name="connsiteY3" fmla="*/ 325226 h 325226"/>
                <a:gd name="connsiteX4" fmla="*/ 0 w 1443372"/>
                <a:gd name="connsiteY4" fmla="*/ 317655 h 325226"/>
                <a:gd name="connsiteX0" fmla="*/ 0 w 1393096"/>
                <a:gd name="connsiteY0" fmla="*/ 317655 h 325226"/>
                <a:gd name="connsiteX1" fmla="*/ 282614 w 1393096"/>
                <a:gd name="connsiteY1" fmla="*/ 0 h 325226"/>
                <a:gd name="connsiteX2" fmla="*/ 1393096 w 1393096"/>
                <a:gd name="connsiteY2" fmla="*/ 3 h 325226"/>
                <a:gd name="connsiteX3" fmla="*/ 1126244 w 1393096"/>
                <a:gd name="connsiteY3" fmla="*/ 325226 h 325226"/>
                <a:gd name="connsiteX4" fmla="*/ 0 w 1393096"/>
                <a:gd name="connsiteY4" fmla="*/ 317655 h 325226"/>
                <a:gd name="connsiteX0" fmla="*/ 0 w 1393096"/>
                <a:gd name="connsiteY0" fmla="*/ 317655 h 325226"/>
                <a:gd name="connsiteX1" fmla="*/ 282614 w 1393096"/>
                <a:gd name="connsiteY1" fmla="*/ 0 h 325226"/>
                <a:gd name="connsiteX2" fmla="*/ 1393096 w 1393096"/>
                <a:gd name="connsiteY2" fmla="*/ 3 h 325226"/>
                <a:gd name="connsiteX3" fmla="*/ 1126244 w 1393096"/>
                <a:gd name="connsiteY3" fmla="*/ 325226 h 325226"/>
                <a:gd name="connsiteX4" fmla="*/ 0 w 1393096"/>
                <a:gd name="connsiteY4" fmla="*/ 317655 h 3252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3096" h="325226">
                  <a:moveTo>
                    <a:pt x="0" y="317655"/>
                  </a:moveTo>
                  <a:lnTo>
                    <a:pt x="282614" y="0"/>
                  </a:lnTo>
                  <a:lnTo>
                    <a:pt x="1393096" y="3"/>
                  </a:lnTo>
                  <a:lnTo>
                    <a:pt x="1126244" y="325226"/>
                  </a:lnTo>
                  <a:lnTo>
                    <a:pt x="0" y="317655"/>
                  </a:lnTo>
                  <a:close/>
                </a:path>
              </a:pathLst>
            </a:custGeom>
            <a:solidFill>
              <a:schemeClr val="accent1">
                <a:lumMod val="60000"/>
                <a:lumOff val="40000"/>
              </a:schemeClr>
            </a:solidFill>
            <a:ln>
              <a:noFill/>
            </a:ln>
            <a:effectLst>
              <a:outerShdw blurRad="63500" sx="102000" sy="102000" algn="ctr" rotWithShape="0">
                <a:srgbClr val="ECECE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8" name="梯形 5"/>
            <p:cNvSpPr/>
            <p:nvPr/>
          </p:nvSpPr>
          <p:spPr>
            <a:xfrm rot="16200000" flipV="1">
              <a:off x="4007644" y="4352131"/>
              <a:ext cx="1117600" cy="261938"/>
            </a:xfrm>
            <a:custGeom>
              <a:avLst/>
              <a:gdLst>
                <a:gd name="connsiteX0" fmla="*/ 0 w 1389960"/>
                <a:gd name="connsiteY0" fmla="*/ 317655 h 317655"/>
                <a:gd name="connsiteX1" fmla="*/ 282614 w 1389960"/>
                <a:gd name="connsiteY1" fmla="*/ 0 h 317655"/>
                <a:gd name="connsiteX2" fmla="*/ 1107346 w 1389960"/>
                <a:gd name="connsiteY2" fmla="*/ 0 h 317655"/>
                <a:gd name="connsiteX3" fmla="*/ 1389960 w 1389960"/>
                <a:gd name="connsiteY3" fmla="*/ 317655 h 317655"/>
                <a:gd name="connsiteX4" fmla="*/ 0 w 1389960"/>
                <a:gd name="connsiteY4" fmla="*/ 317655 h 317655"/>
                <a:gd name="connsiteX0" fmla="*/ 0 w 1393096"/>
                <a:gd name="connsiteY0" fmla="*/ 317655 h 317655"/>
                <a:gd name="connsiteX1" fmla="*/ 282614 w 1393096"/>
                <a:gd name="connsiteY1" fmla="*/ 0 h 317655"/>
                <a:gd name="connsiteX2" fmla="*/ 1393096 w 1393096"/>
                <a:gd name="connsiteY2" fmla="*/ 3 h 317655"/>
                <a:gd name="connsiteX3" fmla="*/ 1389960 w 1393096"/>
                <a:gd name="connsiteY3" fmla="*/ 317655 h 317655"/>
                <a:gd name="connsiteX4" fmla="*/ 0 w 1393096"/>
                <a:gd name="connsiteY4" fmla="*/ 317655 h 317655"/>
                <a:gd name="connsiteX0" fmla="*/ 0 w 1393096"/>
                <a:gd name="connsiteY0" fmla="*/ 317655 h 325226"/>
                <a:gd name="connsiteX1" fmla="*/ 282614 w 1393096"/>
                <a:gd name="connsiteY1" fmla="*/ 0 h 325226"/>
                <a:gd name="connsiteX2" fmla="*/ 1393096 w 1393096"/>
                <a:gd name="connsiteY2" fmla="*/ 3 h 325226"/>
                <a:gd name="connsiteX3" fmla="*/ 1389960 w 1393096"/>
                <a:gd name="connsiteY3" fmla="*/ 317655 h 325226"/>
                <a:gd name="connsiteX4" fmla="*/ 1126244 w 1393096"/>
                <a:gd name="connsiteY4" fmla="*/ 325226 h 325226"/>
                <a:gd name="connsiteX5" fmla="*/ 0 w 1393096"/>
                <a:gd name="connsiteY5" fmla="*/ 317655 h 325226"/>
                <a:gd name="connsiteX0" fmla="*/ 0 w 1443372"/>
                <a:gd name="connsiteY0" fmla="*/ 317655 h 325226"/>
                <a:gd name="connsiteX1" fmla="*/ 282614 w 1443372"/>
                <a:gd name="connsiteY1" fmla="*/ 0 h 325226"/>
                <a:gd name="connsiteX2" fmla="*/ 1393096 w 1443372"/>
                <a:gd name="connsiteY2" fmla="*/ 3 h 325226"/>
                <a:gd name="connsiteX3" fmla="*/ 1126244 w 1443372"/>
                <a:gd name="connsiteY3" fmla="*/ 325226 h 325226"/>
                <a:gd name="connsiteX4" fmla="*/ 0 w 1443372"/>
                <a:gd name="connsiteY4" fmla="*/ 317655 h 325226"/>
                <a:gd name="connsiteX0" fmla="*/ 0 w 1393096"/>
                <a:gd name="connsiteY0" fmla="*/ 317655 h 325226"/>
                <a:gd name="connsiteX1" fmla="*/ 282614 w 1393096"/>
                <a:gd name="connsiteY1" fmla="*/ 0 h 325226"/>
                <a:gd name="connsiteX2" fmla="*/ 1393096 w 1393096"/>
                <a:gd name="connsiteY2" fmla="*/ 3 h 325226"/>
                <a:gd name="connsiteX3" fmla="*/ 1126244 w 1393096"/>
                <a:gd name="connsiteY3" fmla="*/ 325226 h 325226"/>
                <a:gd name="connsiteX4" fmla="*/ 0 w 1393096"/>
                <a:gd name="connsiteY4" fmla="*/ 317655 h 325226"/>
                <a:gd name="connsiteX0" fmla="*/ 0 w 1393096"/>
                <a:gd name="connsiteY0" fmla="*/ 317655 h 325226"/>
                <a:gd name="connsiteX1" fmla="*/ 282614 w 1393096"/>
                <a:gd name="connsiteY1" fmla="*/ 0 h 325226"/>
                <a:gd name="connsiteX2" fmla="*/ 1393096 w 1393096"/>
                <a:gd name="connsiteY2" fmla="*/ 3 h 325226"/>
                <a:gd name="connsiteX3" fmla="*/ 1126244 w 1393096"/>
                <a:gd name="connsiteY3" fmla="*/ 325226 h 325226"/>
                <a:gd name="connsiteX4" fmla="*/ 0 w 1393096"/>
                <a:gd name="connsiteY4" fmla="*/ 317655 h 3252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3096" h="325226">
                  <a:moveTo>
                    <a:pt x="0" y="317655"/>
                  </a:moveTo>
                  <a:lnTo>
                    <a:pt x="282614" y="0"/>
                  </a:lnTo>
                  <a:lnTo>
                    <a:pt x="1393096" y="3"/>
                  </a:lnTo>
                  <a:lnTo>
                    <a:pt x="1126244" y="325226"/>
                  </a:lnTo>
                  <a:lnTo>
                    <a:pt x="0" y="317655"/>
                  </a:lnTo>
                  <a:close/>
                </a:path>
              </a:pathLst>
            </a:custGeom>
            <a:solidFill>
              <a:schemeClr val="accent1">
                <a:lumMod val="60000"/>
                <a:lumOff val="40000"/>
              </a:schemeClr>
            </a:solidFill>
            <a:ln>
              <a:noFill/>
            </a:ln>
            <a:effectLst>
              <a:outerShdw blurRad="63500" sx="102000" sy="102000" algn="ctr" rotWithShape="0">
                <a:srgbClr val="ECECE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9" name="梯形 5"/>
            <p:cNvSpPr/>
            <p:nvPr/>
          </p:nvSpPr>
          <p:spPr>
            <a:xfrm rot="16200000" flipV="1">
              <a:off x="5680075" y="3462338"/>
              <a:ext cx="1117600" cy="260350"/>
            </a:xfrm>
            <a:custGeom>
              <a:avLst/>
              <a:gdLst>
                <a:gd name="connsiteX0" fmla="*/ 0 w 1389960"/>
                <a:gd name="connsiteY0" fmla="*/ 317655 h 317655"/>
                <a:gd name="connsiteX1" fmla="*/ 282614 w 1389960"/>
                <a:gd name="connsiteY1" fmla="*/ 0 h 317655"/>
                <a:gd name="connsiteX2" fmla="*/ 1107346 w 1389960"/>
                <a:gd name="connsiteY2" fmla="*/ 0 h 317655"/>
                <a:gd name="connsiteX3" fmla="*/ 1389960 w 1389960"/>
                <a:gd name="connsiteY3" fmla="*/ 317655 h 317655"/>
                <a:gd name="connsiteX4" fmla="*/ 0 w 1389960"/>
                <a:gd name="connsiteY4" fmla="*/ 317655 h 317655"/>
                <a:gd name="connsiteX0" fmla="*/ 0 w 1393096"/>
                <a:gd name="connsiteY0" fmla="*/ 317655 h 317655"/>
                <a:gd name="connsiteX1" fmla="*/ 282614 w 1393096"/>
                <a:gd name="connsiteY1" fmla="*/ 0 h 317655"/>
                <a:gd name="connsiteX2" fmla="*/ 1393096 w 1393096"/>
                <a:gd name="connsiteY2" fmla="*/ 3 h 317655"/>
                <a:gd name="connsiteX3" fmla="*/ 1389960 w 1393096"/>
                <a:gd name="connsiteY3" fmla="*/ 317655 h 317655"/>
                <a:gd name="connsiteX4" fmla="*/ 0 w 1393096"/>
                <a:gd name="connsiteY4" fmla="*/ 317655 h 317655"/>
                <a:gd name="connsiteX0" fmla="*/ 0 w 1393096"/>
                <a:gd name="connsiteY0" fmla="*/ 317655 h 325226"/>
                <a:gd name="connsiteX1" fmla="*/ 282614 w 1393096"/>
                <a:gd name="connsiteY1" fmla="*/ 0 h 325226"/>
                <a:gd name="connsiteX2" fmla="*/ 1393096 w 1393096"/>
                <a:gd name="connsiteY2" fmla="*/ 3 h 325226"/>
                <a:gd name="connsiteX3" fmla="*/ 1389960 w 1393096"/>
                <a:gd name="connsiteY3" fmla="*/ 317655 h 325226"/>
                <a:gd name="connsiteX4" fmla="*/ 1126244 w 1393096"/>
                <a:gd name="connsiteY4" fmla="*/ 325226 h 325226"/>
                <a:gd name="connsiteX5" fmla="*/ 0 w 1393096"/>
                <a:gd name="connsiteY5" fmla="*/ 317655 h 325226"/>
                <a:gd name="connsiteX0" fmla="*/ 0 w 1443372"/>
                <a:gd name="connsiteY0" fmla="*/ 317655 h 325226"/>
                <a:gd name="connsiteX1" fmla="*/ 282614 w 1443372"/>
                <a:gd name="connsiteY1" fmla="*/ 0 h 325226"/>
                <a:gd name="connsiteX2" fmla="*/ 1393096 w 1443372"/>
                <a:gd name="connsiteY2" fmla="*/ 3 h 325226"/>
                <a:gd name="connsiteX3" fmla="*/ 1126244 w 1443372"/>
                <a:gd name="connsiteY3" fmla="*/ 325226 h 325226"/>
                <a:gd name="connsiteX4" fmla="*/ 0 w 1443372"/>
                <a:gd name="connsiteY4" fmla="*/ 317655 h 325226"/>
                <a:gd name="connsiteX0" fmla="*/ 0 w 1393096"/>
                <a:gd name="connsiteY0" fmla="*/ 317655 h 325226"/>
                <a:gd name="connsiteX1" fmla="*/ 282614 w 1393096"/>
                <a:gd name="connsiteY1" fmla="*/ 0 h 325226"/>
                <a:gd name="connsiteX2" fmla="*/ 1393096 w 1393096"/>
                <a:gd name="connsiteY2" fmla="*/ 3 h 325226"/>
                <a:gd name="connsiteX3" fmla="*/ 1126244 w 1393096"/>
                <a:gd name="connsiteY3" fmla="*/ 325226 h 325226"/>
                <a:gd name="connsiteX4" fmla="*/ 0 w 1393096"/>
                <a:gd name="connsiteY4" fmla="*/ 317655 h 325226"/>
                <a:gd name="connsiteX0" fmla="*/ 0 w 1393096"/>
                <a:gd name="connsiteY0" fmla="*/ 317655 h 325226"/>
                <a:gd name="connsiteX1" fmla="*/ 282614 w 1393096"/>
                <a:gd name="connsiteY1" fmla="*/ 0 h 325226"/>
                <a:gd name="connsiteX2" fmla="*/ 1393096 w 1393096"/>
                <a:gd name="connsiteY2" fmla="*/ 3 h 325226"/>
                <a:gd name="connsiteX3" fmla="*/ 1126244 w 1393096"/>
                <a:gd name="connsiteY3" fmla="*/ 325226 h 325226"/>
                <a:gd name="connsiteX4" fmla="*/ 0 w 1393096"/>
                <a:gd name="connsiteY4" fmla="*/ 317655 h 3252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3096" h="325226">
                  <a:moveTo>
                    <a:pt x="0" y="317655"/>
                  </a:moveTo>
                  <a:lnTo>
                    <a:pt x="282614" y="0"/>
                  </a:lnTo>
                  <a:lnTo>
                    <a:pt x="1393096" y="3"/>
                  </a:lnTo>
                  <a:lnTo>
                    <a:pt x="1126244" y="325226"/>
                  </a:lnTo>
                  <a:lnTo>
                    <a:pt x="0" y="317655"/>
                  </a:lnTo>
                  <a:close/>
                </a:path>
              </a:pathLst>
            </a:custGeom>
            <a:solidFill>
              <a:schemeClr val="accent1">
                <a:lumMod val="60000"/>
                <a:lumOff val="40000"/>
              </a:schemeClr>
            </a:solidFill>
            <a:ln>
              <a:noFill/>
            </a:ln>
            <a:effectLst>
              <a:outerShdw blurRad="63500" sx="102000" sy="102000" algn="ctr" rotWithShape="0">
                <a:srgbClr val="ECECE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 name="文本框 9"/>
            <p:cNvSpPr txBox="1"/>
            <p:nvPr/>
          </p:nvSpPr>
          <p:spPr>
            <a:xfrm>
              <a:off x="126181" y="1143793"/>
              <a:ext cx="2637657" cy="4400946"/>
            </a:xfrm>
            <a:prstGeom prst="rect">
              <a:avLst/>
            </a:prstGeom>
            <a:noFill/>
          </p:spPr>
          <p:txBody>
            <a:bodyPr anchor="b"/>
            <a:lstStyle/>
            <a:p>
              <a:pPr algn="ctr">
                <a:lnSpc>
                  <a:spcPct val="120000"/>
                </a:lnSpc>
                <a:defRPr/>
              </a:pPr>
              <a:r>
                <a:rPr lang="zh-CN" altLang="zh-CN" sz="1400" dirty="0"/>
                <a:t>每学年开学后，学生向所在班级团支部上交</a:t>
              </a:r>
              <a:r>
                <a:rPr lang="zh-CN" altLang="zh-CN" sz="1400" b="1" dirty="0"/>
                <a:t>《写实记录及考核登记表》</a:t>
              </a:r>
              <a:r>
                <a:rPr lang="zh-CN" altLang="zh-CN" sz="1400" dirty="0"/>
                <a:t>等相关材料；班级</a:t>
              </a:r>
              <a:r>
                <a:rPr lang="zh-CN" altLang="zh-CN" sz="1400" dirty="0" smtClean="0"/>
                <a:t>团支部组织对</a:t>
              </a:r>
              <a:r>
                <a:rPr lang="zh-CN" altLang="zh-CN" sz="1400" dirty="0"/>
                <a:t>学生申报等级进行</a:t>
              </a:r>
              <a:r>
                <a:rPr lang="zh-CN" altLang="zh-CN" sz="1400" b="1" dirty="0"/>
                <a:t>评议</a:t>
              </a:r>
              <a:r>
                <a:rPr lang="zh-CN" altLang="zh-CN" sz="1400" dirty="0"/>
                <a:t>；辅导员在班级团支部评议的基础上进行</a:t>
              </a:r>
              <a:r>
                <a:rPr lang="zh-CN" altLang="zh-CN" sz="1400" b="1" dirty="0"/>
                <a:t>成绩认定</a:t>
              </a:r>
              <a:r>
                <a:rPr lang="zh-CN" altLang="zh-CN" sz="1400" dirty="0"/>
                <a:t>，结果填入</a:t>
              </a:r>
              <a:r>
                <a:rPr lang="zh-CN" altLang="zh-CN" sz="1400" dirty="0" smtClean="0"/>
                <a:t>《山东大学学生社会实践活动考核成绩统计表》，</a:t>
              </a:r>
              <a:r>
                <a:rPr lang="zh-CN" altLang="zh-CN" sz="1400" dirty="0"/>
                <a:t>并将《考核成绩统计表》、《写实记录及考核登记表》及辅助性证明材料汇总</a:t>
              </a:r>
              <a:r>
                <a:rPr lang="zh-CN" altLang="zh-CN" sz="1400" b="1" dirty="0"/>
                <a:t>后报送学院团委</a:t>
              </a:r>
              <a:r>
                <a:rPr lang="zh-CN" altLang="zh-CN" sz="1400" dirty="0" smtClean="0"/>
                <a:t>。。</a:t>
              </a:r>
              <a:r>
                <a:rPr lang="zh-CN" altLang="zh-CN" sz="1400" dirty="0"/>
                <a:t>由各学院按照《形势政策与社会实践》课成绩计算办法计算并记载当学年学生</a:t>
              </a:r>
              <a:r>
                <a:rPr lang="zh-CN" altLang="zh-CN" sz="1400" b="1" dirty="0"/>
                <a:t>《形势政策与社会实践》课程成绩</a:t>
              </a:r>
              <a:r>
                <a:rPr lang="zh-CN" altLang="zh-CN" sz="1400" dirty="0"/>
                <a:t>，并将《考核成绩统计表》报送学校团委。</a:t>
              </a:r>
              <a:endParaRPr lang="zh-CN" altLang="en-US" sz="1400" dirty="0">
                <a:latin typeface="+mn-ea"/>
                <a:ea typeface="+mn-ea"/>
              </a:endParaRPr>
            </a:p>
          </p:txBody>
        </p:sp>
        <p:sp>
          <p:nvSpPr>
            <p:cNvPr id="41" name="文本框 10"/>
            <p:cNvSpPr txBox="1"/>
            <p:nvPr/>
          </p:nvSpPr>
          <p:spPr>
            <a:xfrm>
              <a:off x="2770188" y="1014115"/>
              <a:ext cx="1670049" cy="3759795"/>
            </a:xfrm>
            <a:prstGeom prst="rect">
              <a:avLst/>
            </a:prstGeom>
            <a:noFill/>
          </p:spPr>
          <p:txBody>
            <a:bodyPr anchor="b"/>
            <a:lstStyle/>
            <a:p>
              <a:pPr algn="ctr">
                <a:lnSpc>
                  <a:spcPct val="120000"/>
                </a:lnSpc>
                <a:defRPr/>
              </a:pPr>
              <a:r>
                <a:rPr lang="zh-CN" altLang="zh-CN" sz="1400" dirty="0"/>
                <a:t>学院团委组织</a:t>
              </a:r>
              <a:r>
                <a:rPr lang="zh-CN" altLang="zh-CN" sz="1400" b="1" dirty="0"/>
                <a:t>抽查回访</a:t>
              </a:r>
              <a:r>
                <a:rPr lang="zh-CN" altLang="zh-CN" sz="1400" dirty="0"/>
                <a:t>，抽查回访结果填入</a:t>
              </a:r>
              <a:r>
                <a:rPr lang="zh-CN" altLang="zh-CN" sz="1400" dirty="0" smtClean="0"/>
                <a:t>《山东大学学生社会实践活动成绩考核抽查回访记录单》，</a:t>
              </a:r>
              <a:r>
                <a:rPr lang="zh-CN" altLang="zh-CN" sz="1400" dirty="0"/>
                <a:t>对抽查回访中发现问题的学生提出处理意见，并将《抽查回访记录单》以及社会实践活动考核存在问题学生的考核材料报送学校团委。</a:t>
              </a:r>
              <a:endParaRPr lang="zh-CN" altLang="en-US" sz="1400" dirty="0">
                <a:latin typeface="+mn-ea"/>
                <a:ea typeface="+mn-ea"/>
              </a:endParaRPr>
            </a:p>
          </p:txBody>
        </p:sp>
        <p:sp>
          <p:nvSpPr>
            <p:cNvPr id="42" name="文本框 11"/>
            <p:cNvSpPr txBox="1"/>
            <p:nvPr/>
          </p:nvSpPr>
          <p:spPr>
            <a:xfrm>
              <a:off x="4566444" y="988419"/>
              <a:ext cx="1801019" cy="2866032"/>
            </a:xfrm>
            <a:prstGeom prst="rect">
              <a:avLst/>
            </a:prstGeom>
            <a:noFill/>
          </p:spPr>
          <p:txBody>
            <a:bodyPr anchor="b"/>
            <a:lstStyle/>
            <a:p>
              <a:pPr algn="ctr">
                <a:lnSpc>
                  <a:spcPct val="120000"/>
                </a:lnSpc>
                <a:defRPr/>
              </a:pPr>
              <a:r>
                <a:rPr lang="zh-CN" altLang="zh-CN" sz="1400" dirty="0"/>
                <a:t>学校团委组织</a:t>
              </a:r>
              <a:r>
                <a:rPr lang="zh-CN" altLang="zh-CN" sz="1400" b="1" dirty="0"/>
                <a:t>抽查回访</a:t>
              </a:r>
              <a:r>
                <a:rPr lang="zh-CN" altLang="zh-CN" sz="1400" dirty="0"/>
                <a:t>，根据学院、学校抽查回访情况对发现问题的学生做出处理，对需要变更的考核结果进行更正，确定最终考核等级，并按照有关程序对有关学生的《形势政策与社会实践》课程成绩进行更正。</a:t>
              </a:r>
              <a:endParaRPr lang="zh-CN" altLang="en-US" sz="1400" dirty="0">
                <a:latin typeface="+mn-ea"/>
                <a:ea typeface="+mn-ea"/>
              </a:endParaRPr>
            </a:p>
          </p:txBody>
        </p:sp>
        <p:sp>
          <p:nvSpPr>
            <p:cNvPr id="43" name="文本框 12"/>
            <p:cNvSpPr txBox="1"/>
            <p:nvPr/>
          </p:nvSpPr>
          <p:spPr>
            <a:xfrm>
              <a:off x="6492875" y="2000250"/>
              <a:ext cx="1387475" cy="963613"/>
            </a:xfrm>
            <a:prstGeom prst="rect">
              <a:avLst/>
            </a:prstGeom>
            <a:noFill/>
          </p:spPr>
          <p:txBody>
            <a:bodyPr anchor="b"/>
            <a:lstStyle/>
            <a:p>
              <a:pPr algn="ctr">
                <a:lnSpc>
                  <a:spcPct val="120000"/>
                </a:lnSpc>
                <a:defRPr/>
              </a:pPr>
              <a:r>
                <a:rPr lang="zh-CN" altLang="zh-CN" sz="1400" dirty="0"/>
                <a:t>学制为四年的三年级学生的社会实践成绩考核工作在当学年五月份进行。</a:t>
              </a:r>
              <a:endParaRPr lang="zh-CN" altLang="en-US" sz="1400" dirty="0">
                <a:latin typeface="+mn-ea"/>
                <a:ea typeface="+mn-ea"/>
              </a:endParaRPr>
            </a:p>
          </p:txBody>
        </p:sp>
        <p:sp>
          <p:nvSpPr>
            <p:cNvPr id="44" name="文本框 50"/>
            <p:cNvSpPr txBox="1">
              <a:spLocks noChangeArrowheads="1"/>
            </p:cNvSpPr>
            <p:nvPr/>
          </p:nvSpPr>
          <p:spPr bwMode="auto">
            <a:xfrm>
              <a:off x="515936" y="548680"/>
              <a:ext cx="1184275"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fontAlgn="auto" hangingPunct="1">
                <a:lnSpc>
                  <a:spcPct val="100000"/>
                </a:lnSpc>
                <a:spcBef>
                  <a:spcPct val="0"/>
                </a:spcBef>
                <a:spcAft>
                  <a:spcPts val="0"/>
                </a:spcAft>
                <a:buFontTx/>
                <a:buNone/>
                <a:defRPr/>
              </a:pPr>
              <a:r>
                <a:rPr lang="en-US" altLang="zh-CN" sz="4000" dirty="0">
                  <a:solidFill>
                    <a:schemeClr val="accent1">
                      <a:lumMod val="75000"/>
                    </a:schemeClr>
                  </a:solidFill>
                  <a:latin typeface="Impact" panose="020B0806030902050204" pitchFamily="34" charset="0"/>
                  <a:ea typeface="Adobe Gothic Std B" panose="020B0800000000000000" pitchFamily="34" charset="-128"/>
                </a:rPr>
                <a:t>01</a:t>
              </a:r>
              <a:endParaRPr lang="zh-CN" altLang="en-US" sz="4000" dirty="0">
                <a:solidFill>
                  <a:schemeClr val="accent1">
                    <a:lumMod val="75000"/>
                  </a:schemeClr>
                </a:solidFill>
                <a:latin typeface="Impact" panose="020B0806030902050204" pitchFamily="34" charset="0"/>
              </a:endParaRPr>
            </a:p>
          </p:txBody>
        </p:sp>
        <p:sp>
          <p:nvSpPr>
            <p:cNvPr id="45" name="文本框 50"/>
            <p:cNvSpPr txBox="1">
              <a:spLocks noChangeArrowheads="1"/>
            </p:cNvSpPr>
            <p:nvPr/>
          </p:nvSpPr>
          <p:spPr bwMode="auto">
            <a:xfrm>
              <a:off x="3141663" y="548681"/>
              <a:ext cx="1184275"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fontAlgn="auto" hangingPunct="1">
                <a:lnSpc>
                  <a:spcPct val="100000"/>
                </a:lnSpc>
                <a:spcBef>
                  <a:spcPct val="0"/>
                </a:spcBef>
                <a:spcAft>
                  <a:spcPts val="0"/>
                </a:spcAft>
                <a:buFontTx/>
                <a:buNone/>
                <a:defRPr/>
              </a:pPr>
              <a:r>
                <a:rPr lang="en-US" altLang="zh-CN" sz="4000" dirty="0">
                  <a:solidFill>
                    <a:schemeClr val="accent1">
                      <a:lumMod val="75000"/>
                    </a:schemeClr>
                  </a:solidFill>
                  <a:latin typeface="Impact" panose="020B0806030902050204" pitchFamily="34" charset="0"/>
                  <a:ea typeface="Adobe Gothic Std B" panose="020B0800000000000000" pitchFamily="34" charset="-128"/>
                </a:rPr>
                <a:t>02</a:t>
              </a:r>
              <a:endParaRPr lang="zh-CN" altLang="en-US" sz="4000" dirty="0">
                <a:solidFill>
                  <a:schemeClr val="accent1">
                    <a:lumMod val="75000"/>
                  </a:schemeClr>
                </a:solidFill>
                <a:latin typeface="Impact" panose="020B0806030902050204" pitchFamily="34" charset="0"/>
              </a:endParaRPr>
            </a:p>
          </p:txBody>
        </p:sp>
        <p:sp>
          <p:nvSpPr>
            <p:cNvPr id="46" name="文本框 50"/>
            <p:cNvSpPr txBox="1">
              <a:spLocks noChangeArrowheads="1"/>
            </p:cNvSpPr>
            <p:nvPr/>
          </p:nvSpPr>
          <p:spPr bwMode="auto">
            <a:xfrm>
              <a:off x="4811713" y="357387"/>
              <a:ext cx="1184275"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fontAlgn="auto" hangingPunct="1">
                <a:lnSpc>
                  <a:spcPct val="100000"/>
                </a:lnSpc>
                <a:spcBef>
                  <a:spcPct val="0"/>
                </a:spcBef>
                <a:spcAft>
                  <a:spcPts val="0"/>
                </a:spcAft>
                <a:buFontTx/>
                <a:buNone/>
                <a:defRPr/>
              </a:pPr>
              <a:r>
                <a:rPr lang="en-US" altLang="zh-CN" sz="4000" dirty="0">
                  <a:solidFill>
                    <a:schemeClr val="accent1">
                      <a:lumMod val="75000"/>
                    </a:schemeClr>
                  </a:solidFill>
                  <a:latin typeface="Impact" panose="020B0806030902050204" pitchFamily="34" charset="0"/>
                  <a:ea typeface="Adobe Gothic Std B" panose="020B0800000000000000" pitchFamily="34" charset="-128"/>
                </a:rPr>
                <a:t>03</a:t>
              </a:r>
              <a:endParaRPr lang="zh-CN" altLang="en-US" sz="4000" dirty="0">
                <a:solidFill>
                  <a:schemeClr val="accent1">
                    <a:lumMod val="75000"/>
                  </a:schemeClr>
                </a:solidFill>
                <a:latin typeface="Impact" panose="020B0806030902050204" pitchFamily="34" charset="0"/>
              </a:endParaRPr>
            </a:p>
          </p:txBody>
        </p:sp>
        <p:sp>
          <p:nvSpPr>
            <p:cNvPr id="47" name="文本框 50"/>
            <p:cNvSpPr txBox="1">
              <a:spLocks noChangeArrowheads="1"/>
            </p:cNvSpPr>
            <p:nvPr/>
          </p:nvSpPr>
          <p:spPr bwMode="auto">
            <a:xfrm>
              <a:off x="6594474" y="751285"/>
              <a:ext cx="1184275"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fontAlgn="auto" hangingPunct="1">
                <a:lnSpc>
                  <a:spcPct val="100000"/>
                </a:lnSpc>
                <a:spcBef>
                  <a:spcPct val="0"/>
                </a:spcBef>
                <a:spcAft>
                  <a:spcPts val="0"/>
                </a:spcAft>
                <a:buFontTx/>
                <a:buNone/>
                <a:defRPr/>
              </a:pPr>
              <a:r>
                <a:rPr lang="en-US" altLang="zh-CN" sz="4000" dirty="0">
                  <a:solidFill>
                    <a:schemeClr val="accent1">
                      <a:lumMod val="75000"/>
                    </a:schemeClr>
                  </a:solidFill>
                  <a:latin typeface="Impact" panose="020B0806030902050204" pitchFamily="34" charset="0"/>
                  <a:ea typeface="Adobe Gothic Std B" panose="020B0800000000000000" pitchFamily="34" charset="-128"/>
                </a:rPr>
                <a:t>04</a:t>
              </a:r>
              <a:endParaRPr lang="zh-CN" altLang="en-US" sz="4000" dirty="0">
                <a:solidFill>
                  <a:schemeClr val="accent1">
                    <a:lumMod val="75000"/>
                  </a:schemeClr>
                </a:solidFill>
                <a:latin typeface="Impact" panose="020B0806030902050204" pitchFamily="34" charset="0"/>
              </a:endParaRPr>
            </a:p>
          </p:txBody>
        </p:sp>
      </p:grpSp>
    </p:spTree>
    <p:extLst>
      <p:ext uri="{BB962C8B-B14F-4D97-AF65-F5344CB8AC3E}">
        <p14:creationId xmlns:p14="http://schemas.microsoft.com/office/powerpoint/2010/main" val="1930597579"/>
      </p:ext>
    </p:extLst>
  </p:cSld>
  <p:clrMapOvr>
    <a:masterClrMapping/>
  </p:clrMapOvr>
  <p:transition spd="slow">
    <p:wipe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5724128" y="4676"/>
            <a:ext cx="3419872" cy="544004"/>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zh-CN" altLang="en-US" dirty="0" smtClean="0">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第四节 社会实践报告的撰写</a:t>
            </a:r>
            <a:endParaRPr lang="zh-CN" altLang="en-US" dirty="0">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endParaRPr>
          </a:p>
        </p:txBody>
      </p:sp>
      <p:sp>
        <p:nvSpPr>
          <p:cNvPr id="7" name="圆角矩形 6"/>
          <p:cNvSpPr/>
          <p:nvPr/>
        </p:nvSpPr>
        <p:spPr>
          <a:xfrm>
            <a:off x="415587" y="1628800"/>
            <a:ext cx="4824536" cy="3312369"/>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zh-CN" altLang="en-US" dirty="0" smtClean="0"/>
              <a:t>      </a:t>
            </a:r>
            <a:r>
              <a:rPr lang="zh-CN" altLang="en-US" sz="2000" b="1" dirty="0" smtClean="0">
                <a:effectLst>
                  <a:outerShdw blurRad="38100" dist="38100" dir="2700000" algn="tl">
                    <a:srgbClr val="000000">
                      <a:alpha val="43137"/>
                    </a:srgbClr>
                  </a:outerShdw>
                </a:effectLst>
              </a:rPr>
              <a:t>社会实践报告</a:t>
            </a:r>
            <a:r>
              <a:rPr lang="zh-CN" altLang="en-US" dirty="0" smtClean="0"/>
              <a:t>是学生参加社会实践活动的真实记录和总结。</a:t>
            </a:r>
            <a:r>
              <a:rPr lang="zh-CN" altLang="en-US" dirty="0">
                <a:solidFill>
                  <a:prstClr val="black"/>
                </a:solidFill>
                <a:latin typeface="+mj-ea"/>
              </a:rPr>
              <a:t>可以是家庭体验报告、岗位体验报告、社会调查报告、专题调研报告、科技开发报告、实践活动心得</a:t>
            </a:r>
            <a:r>
              <a:rPr lang="zh-CN" altLang="en-US" dirty="0" smtClean="0">
                <a:solidFill>
                  <a:prstClr val="black"/>
                </a:solidFill>
                <a:latin typeface="+mj-ea"/>
              </a:rPr>
              <a:t>等</a:t>
            </a:r>
            <a:r>
              <a:rPr lang="zh-CN" altLang="en-US" dirty="0">
                <a:solidFill>
                  <a:prstClr val="black"/>
                </a:solidFill>
                <a:latin typeface="+mj-ea"/>
              </a:rPr>
              <a:t>。</a:t>
            </a:r>
            <a:r>
              <a:rPr lang="zh-CN" altLang="en-US" dirty="0" smtClean="0"/>
              <a:t>报告可以叙事为主，也可以以说明为主，或者叙述和议论兼有，能真实客观地反应事物的原貌。在语言风格上，虽然讲求辞章，但以准确、简练、平实、生动为本，一般不用或者少用使用比喻、夸张、含蓄等修辞方式，也不采用华丽的辞藻，应避免一切浮夸的语言表达方式。</a:t>
            </a:r>
            <a:endParaRPr lang="en-US" altLang="zh-CN" dirty="0" smtClean="0"/>
          </a:p>
        </p:txBody>
      </p:sp>
      <p:sp>
        <p:nvSpPr>
          <p:cNvPr id="3" name="矩形 2"/>
          <p:cNvSpPr/>
          <p:nvPr/>
        </p:nvSpPr>
        <p:spPr>
          <a:xfrm>
            <a:off x="5690710" y="1280679"/>
            <a:ext cx="3005951" cy="707886"/>
          </a:xfrm>
          <a:prstGeom prst="rect">
            <a:avLst/>
          </a:prstGeom>
        </p:spPr>
        <p:txBody>
          <a:bodyPr wrap="none">
            <a:spAutoFit/>
          </a:bodyPr>
          <a:lstStyle/>
          <a:p>
            <a:pPr algn="ctr"/>
            <a:r>
              <a:rPr lang="zh-CN" altLang="en-US" sz="2000" dirty="0">
                <a:latin typeface="微软雅黑" panose="020B0503020204020204" pitchFamily="34" charset="-122"/>
                <a:ea typeface="微软雅黑" panose="020B0503020204020204" pitchFamily="34" charset="-122"/>
              </a:rPr>
              <a:t>一篇完整的社会实践</a:t>
            </a:r>
            <a:r>
              <a:rPr lang="zh-CN" altLang="en-US" sz="2000" dirty="0" smtClean="0">
                <a:latin typeface="微软雅黑" panose="020B0503020204020204" pitchFamily="34" charset="-122"/>
                <a:ea typeface="微软雅黑" panose="020B0503020204020204" pitchFamily="34" charset="-122"/>
              </a:rPr>
              <a:t>报告</a:t>
            </a:r>
            <a:endParaRPr lang="en-US" altLang="zh-CN" sz="2000" dirty="0" smtClean="0">
              <a:latin typeface="微软雅黑" panose="020B0503020204020204" pitchFamily="34" charset="-122"/>
              <a:ea typeface="微软雅黑" panose="020B0503020204020204" pitchFamily="34" charset="-122"/>
            </a:endParaRPr>
          </a:p>
          <a:p>
            <a:pPr algn="ctr"/>
            <a:r>
              <a:rPr lang="zh-CN" altLang="en-US" sz="2000" dirty="0" smtClean="0">
                <a:latin typeface="微软雅黑" panose="020B0503020204020204" pitchFamily="34" charset="-122"/>
                <a:ea typeface="微软雅黑" panose="020B0503020204020204" pitchFamily="34" charset="-122"/>
              </a:rPr>
              <a:t>一般</a:t>
            </a:r>
            <a:r>
              <a:rPr lang="zh-CN" altLang="en-US" sz="2000" dirty="0">
                <a:latin typeface="微软雅黑" panose="020B0503020204020204" pitchFamily="34" charset="-122"/>
                <a:ea typeface="微软雅黑" panose="020B0503020204020204" pitchFamily="34" charset="-122"/>
              </a:rPr>
              <a:t>包括</a:t>
            </a:r>
          </a:p>
        </p:txBody>
      </p:sp>
      <p:graphicFrame>
        <p:nvGraphicFramePr>
          <p:cNvPr id="11" name="图示 10"/>
          <p:cNvGraphicFramePr/>
          <p:nvPr>
            <p:extLst>
              <p:ext uri="{D42A27DB-BD31-4B8C-83A1-F6EECF244321}">
                <p14:modId xmlns:p14="http://schemas.microsoft.com/office/powerpoint/2010/main" val="2531661530"/>
              </p:ext>
            </p:extLst>
          </p:nvPr>
        </p:nvGraphicFramePr>
        <p:xfrm>
          <a:off x="4365392" y="2276872"/>
          <a:ext cx="5910064" cy="37601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10" name="组合 9"/>
          <p:cNvGrpSpPr/>
          <p:nvPr/>
        </p:nvGrpSpPr>
        <p:grpSpPr>
          <a:xfrm>
            <a:off x="251520" y="0"/>
            <a:ext cx="8892480" cy="1068512"/>
            <a:chOff x="251520" y="0"/>
            <a:chExt cx="8892480" cy="1068512"/>
          </a:xfrm>
        </p:grpSpPr>
        <p:graphicFrame>
          <p:nvGraphicFramePr>
            <p:cNvPr id="12" name="图示 11"/>
            <p:cNvGraphicFramePr/>
            <p:nvPr>
              <p:extLst>
                <p:ext uri="{D42A27DB-BD31-4B8C-83A1-F6EECF244321}">
                  <p14:modId xmlns:p14="http://schemas.microsoft.com/office/powerpoint/2010/main" val="29531961"/>
                </p:ext>
              </p:extLst>
            </p:nvPr>
          </p:nvGraphicFramePr>
          <p:xfrm>
            <a:off x="251520" y="332656"/>
            <a:ext cx="4848200" cy="73585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3" name="圆角矩形 12"/>
            <p:cNvSpPr/>
            <p:nvPr/>
          </p:nvSpPr>
          <p:spPr>
            <a:xfrm>
              <a:off x="5724128" y="0"/>
              <a:ext cx="3419872" cy="54400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b="1" dirty="0" smtClean="0">
                  <a:effectLst>
                    <a:outerShdw blurRad="38100" dist="38100" dir="2700000" algn="tl">
                      <a:srgbClr val="000000">
                        <a:alpha val="43137"/>
                      </a:srgbClr>
                    </a:outerShdw>
                  </a:effectLst>
                  <a:latin typeface="黑体" pitchFamily="49" charset="-122"/>
                  <a:ea typeface="黑体" pitchFamily="49" charset="-122"/>
                </a:rPr>
                <a:t>第四节 社会实践报告的撰写</a:t>
              </a:r>
              <a:endParaRPr lang="zh-CN" altLang="en-US" b="1" dirty="0">
                <a:effectLst>
                  <a:outerShdw blurRad="38100" dist="38100" dir="2700000" algn="tl">
                    <a:srgbClr val="000000">
                      <a:alpha val="43137"/>
                    </a:srgbClr>
                  </a:outerShdw>
                </a:effectLst>
                <a:latin typeface="黑体" pitchFamily="49" charset="-122"/>
                <a:ea typeface="黑体" pitchFamily="49" charset="-122"/>
              </a:endParaRPr>
            </a:p>
          </p:txBody>
        </p:sp>
      </p:grpSp>
    </p:spTree>
    <p:extLst>
      <p:ext uri="{BB962C8B-B14F-4D97-AF65-F5344CB8AC3E}">
        <p14:creationId xmlns:p14="http://schemas.microsoft.com/office/powerpoint/2010/main" val="985151320"/>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11">
                                            <p:graphicEl>
                                              <a:dgm id="{F2DF3F2E-E12C-452A-BA27-2835983D36FD}"/>
                                            </p:graphicEl>
                                          </p:spTgt>
                                        </p:tgtEl>
                                        <p:attrNameLst>
                                          <p:attrName>style.visibility</p:attrName>
                                        </p:attrNameLst>
                                      </p:cBhvr>
                                      <p:to>
                                        <p:strVal val="visible"/>
                                      </p:to>
                                    </p:set>
                                    <p:animEffect transition="in" filter="fade">
                                      <p:cBhvr>
                                        <p:cTn id="18" dur="500"/>
                                        <p:tgtEl>
                                          <p:spTgt spid="11">
                                            <p:graphicEl>
                                              <a:dgm id="{F2DF3F2E-E12C-452A-BA27-2835983D36FD}"/>
                                            </p:graphicEl>
                                          </p:spTgt>
                                        </p:tgtEl>
                                      </p:cBhvr>
                                    </p:animEffec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11">
                                            <p:graphicEl>
                                              <a:dgm id="{83BFC844-482C-4EE4-9DB3-73F8F78AA268}"/>
                                            </p:graphicEl>
                                          </p:spTgt>
                                        </p:tgtEl>
                                        <p:attrNameLst>
                                          <p:attrName>style.visibility</p:attrName>
                                        </p:attrNameLst>
                                      </p:cBhvr>
                                      <p:to>
                                        <p:strVal val="visible"/>
                                      </p:to>
                                    </p:set>
                                    <p:animEffect transition="in" filter="fade">
                                      <p:cBhvr>
                                        <p:cTn id="22" dur="500"/>
                                        <p:tgtEl>
                                          <p:spTgt spid="11">
                                            <p:graphicEl>
                                              <a:dgm id="{83BFC844-482C-4EE4-9DB3-73F8F78AA268}"/>
                                            </p:graphicEl>
                                          </p:spTgt>
                                        </p:tgtEl>
                                      </p:cBhvr>
                                    </p:animEffec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11">
                                            <p:graphicEl>
                                              <a:dgm id="{B108EF2A-85B8-4B0D-B5D9-773EA4865340}"/>
                                            </p:graphicEl>
                                          </p:spTgt>
                                        </p:tgtEl>
                                        <p:attrNameLst>
                                          <p:attrName>style.visibility</p:attrName>
                                        </p:attrNameLst>
                                      </p:cBhvr>
                                      <p:to>
                                        <p:strVal val="visible"/>
                                      </p:to>
                                    </p:set>
                                    <p:animEffect transition="in" filter="fade">
                                      <p:cBhvr>
                                        <p:cTn id="26" dur="500"/>
                                        <p:tgtEl>
                                          <p:spTgt spid="11">
                                            <p:graphicEl>
                                              <a:dgm id="{B108EF2A-85B8-4B0D-B5D9-773EA4865340}"/>
                                            </p:graphicEl>
                                          </p:spTgt>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11">
                                            <p:graphicEl>
                                              <a:dgm id="{556E93C4-5DAB-4165-A33E-714023537A27}"/>
                                            </p:graphicEl>
                                          </p:spTgt>
                                        </p:tgtEl>
                                        <p:attrNameLst>
                                          <p:attrName>style.visibility</p:attrName>
                                        </p:attrNameLst>
                                      </p:cBhvr>
                                      <p:to>
                                        <p:strVal val="visible"/>
                                      </p:to>
                                    </p:set>
                                    <p:animEffect transition="in" filter="fade">
                                      <p:cBhvr>
                                        <p:cTn id="30" dur="500"/>
                                        <p:tgtEl>
                                          <p:spTgt spid="11">
                                            <p:graphicEl>
                                              <a:dgm id="{556E93C4-5DAB-4165-A33E-714023537A27}"/>
                                            </p:graphicEl>
                                          </p:spTgt>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11">
                                            <p:graphicEl>
                                              <a:dgm id="{8753CB8E-9A0C-4940-A282-8642E541D5CC}"/>
                                            </p:graphicEl>
                                          </p:spTgt>
                                        </p:tgtEl>
                                        <p:attrNameLst>
                                          <p:attrName>style.visibility</p:attrName>
                                        </p:attrNameLst>
                                      </p:cBhvr>
                                      <p:to>
                                        <p:strVal val="visible"/>
                                      </p:to>
                                    </p:set>
                                    <p:animEffect transition="in" filter="fade">
                                      <p:cBhvr>
                                        <p:cTn id="34" dur="500"/>
                                        <p:tgtEl>
                                          <p:spTgt spid="11">
                                            <p:graphicEl>
                                              <a:dgm id="{8753CB8E-9A0C-4940-A282-8642E541D5CC}"/>
                                            </p:graphicEl>
                                          </p:spTgt>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11">
                                            <p:graphicEl>
                                              <a:dgm id="{8952BB3E-69BF-476B-A2B7-DD912A18E4D3}"/>
                                            </p:graphicEl>
                                          </p:spTgt>
                                        </p:tgtEl>
                                        <p:attrNameLst>
                                          <p:attrName>style.visibility</p:attrName>
                                        </p:attrNameLst>
                                      </p:cBhvr>
                                      <p:to>
                                        <p:strVal val="visible"/>
                                      </p:to>
                                    </p:set>
                                    <p:animEffect transition="in" filter="fade">
                                      <p:cBhvr>
                                        <p:cTn id="38" dur="500"/>
                                        <p:tgtEl>
                                          <p:spTgt spid="11">
                                            <p:graphicEl>
                                              <a:dgm id="{8952BB3E-69BF-476B-A2B7-DD912A18E4D3}"/>
                                            </p:graphicEl>
                                          </p:spTgt>
                                        </p:tgtEl>
                                      </p:cBhvr>
                                    </p:animEffect>
                                  </p:childTnLst>
                                </p:cTn>
                              </p:par>
                            </p:childTnLst>
                          </p:cTn>
                        </p:par>
                        <p:par>
                          <p:cTn id="39" fill="hold">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11">
                                            <p:graphicEl>
                                              <a:dgm id="{9B3D2227-3A85-4E0E-8597-9BF23103BA95}"/>
                                            </p:graphicEl>
                                          </p:spTgt>
                                        </p:tgtEl>
                                        <p:attrNameLst>
                                          <p:attrName>style.visibility</p:attrName>
                                        </p:attrNameLst>
                                      </p:cBhvr>
                                      <p:to>
                                        <p:strVal val="visible"/>
                                      </p:to>
                                    </p:set>
                                    <p:animEffect transition="in" filter="fade">
                                      <p:cBhvr>
                                        <p:cTn id="42" dur="500"/>
                                        <p:tgtEl>
                                          <p:spTgt spid="11">
                                            <p:graphicEl>
                                              <a:dgm id="{9B3D2227-3A85-4E0E-8597-9BF23103BA95}"/>
                                            </p:graphicEl>
                                          </p:spTgt>
                                        </p:tgtEl>
                                      </p:cBhvr>
                                    </p:animEffect>
                                  </p:childTnLst>
                                </p:cTn>
                              </p:par>
                            </p:childTnLst>
                          </p:cTn>
                        </p:par>
                        <p:par>
                          <p:cTn id="43" fill="hold">
                            <p:stCondLst>
                              <p:cond delay="4000"/>
                            </p:stCondLst>
                            <p:childTnLst>
                              <p:par>
                                <p:cTn id="44" presetID="10" presetClass="entr" presetSubtype="0" fill="hold" grpId="0" nodeType="afterEffect">
                                  <p:stCondLst>
                                    <p:cond delay="0"/>
                                  </p:stCondLst>
                                  <p:childTnLst>
                                    <p:set>
                                      <p:cBhvr>
                                        <p:cTn id="45" dur="1" fill="hold">
                                          <p:stCondLst>
                                            <p:cond delay="0"/>
                                          </p:stCondLst>
                                        </p:cTn>
                                        <p:tgtEl>
                                          <p:spTgt spid="11">
                                            <p:graphicEl>
                                              <a:dgm id="{69714ADD-105B-4E27-9E02-0E5D13445544}"/>
                                            </p:graphicEl>
                                          </p:spTgt>
                                        </p:tgtEl>
                                        <p:attrNameLst>
                                          <p:attrName>style.visibility</p:attrName>
                                        </p:attrNameLst>
                                      </p:cBhvr>
                                      <p:to>
                                        <p:strVal val="visible"/>
                                      </p:to>
                                    </p:set>
                                    <p:animEffect transition="in" filter="fade">
                                      <p:cBhvr>
                                        <p:cTn id="46" dur="500"/>
                                        <p:tgtEl>
                                          <p:spTgt spid="11">
                                            <p:graphicEl>
                                              <a:dgm id="{69714ADD-105B-4E27-9E02-0E5D13445544}"/>
                                            </p:graphicEl>
                                          </p:spTgt>
                                        </p:tgtEl>
                                      </p:cBhvr>
                                    </p:animEffect>
                                  </p:childTnLst>
                                </p:cTn>
                              </p:par>
                            </p:childTnLst>
                          </p:cTn>
                        </p:par>
                        <p:par>
                          <p:cTn id="47" fill="hold">
                            <p:stCondLst>
                              <p:cond delay="4500"/>
                            </p:stCondLst>
                            <p:childTnLst>
                              <p:par>
                                <p:cTn id="48" presetID="10" presetClass="entr" presetSubtype="0" fill="hold" grpId="0" nodeType="afterEffect">
                                  <p:stCondLst>
                                    <p:cond delay="0"/>
                                  </p:stCondLst>
                                  <p:childTnLst>
                                    <p:set>
                                      <p:cBhvr>
                                        <p:cTn id="49" dur="1" fill="hold">
                                          <p:stCondLst>
                                            <p:cond delay="0"/>
                                          </p:stCondLst>
                                        </p:cTn>
                                        <p:tgtEl>
                                          <p:spTgt spid="11">
                                            <p:graphicEl>
                                              <a:dgm id="{F5886AE6-7932-468D-8A0C-956D337C2BC6}"/>
                                            </p:graphicEl>
                                          </p:spTgt>
                                        </p:tgtEl>
                                        <p:attrNameLst>
                                          <p:attrName>style.visibility</p:attrName>
                                        </p:attrNameLst>
                                      </p:cBhvr>
                                      <p:to>
                                        <p:strVal val="visible"/>
                                      </p:to>
                                    </p:set>
                                    <p:animEffect transition="in" filter="fade">
                                      <p:cBhvr>
                                        <p:cTn id="50" dur="500"/>
                                        <p:tgtEl>
                                          <p:spTgt spid="11">
                                            <p:graphicEl>
                                              <a:dgm id="{F5886AE6-7932-468D-8A0C-956D337C2BC6}"/>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p:bldGraphic spid="11" grpId="0" uiExpand="1">
        <p:bldSub>
          <a:bldDgm bld="one"/>
        </p:bldSub>
      </p:bldGraphic>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示 2"/>
          <p:cNvGraphicFramePr/>
          <p:nvPr>
            <p:extLst>
              <p:ext uri="{D42A27DB-BD31-4B8C-83A1-F6EECF244321}">
                <p14:modId xmlns:p14="http://schemas.microsoft.com/office/powerpoint/2010/main" val="273846794"/>
              </p:ext>
            </p:extLst>
          </p:nvPr>
        </p:nvGraphicFramePr>
        <p:xfrm>
          <a:off x="395536" y="1250274"/>
          <a:ext cx="8352928" cy="48430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12" name="组合 11"/>
          <p:cNvGrpSpPr/>
          <p:nvPr/>
        </p:nvGrpSpPr>
        <p:grpSpPr>
          <a:xfrm>
            <a:off x="251520" y="0"/>
            <a:ext cx="8892480" cy="1068512"/>
            <a:chOff x="251520" y="0"/>
            <a:chExt cx="8892480" cy="1068512"/>
          </a:xfrm>
        </p:grpSpPr>
        <p:graphicFrame>
          <p:nvGraphicFramePr>
            <p:cNvPr id="13" name="图示 12"/>
            <p:cNvGraphicFramePr/>
            <p:nvPr>
              <p:extLst>
                <p:ext uri="{D42A27DB-BD31-4B8C-83A1-F6EECF244321}">
                  <p14:modId xmlns:p14="http://schemas.microsoft.com/office/powerpoint/2010/main" val="3369861833"/>
                </p:ext>
              </p:extLst>
            </p:nvPr>
          </p:nvGraphicFramePr>
          <p:xfrm>
            <a:off x="251520" y="332656"/>
            <a:ext cx="4848200" cy="73585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4" name="圆角矩形 13"/>
            <p:cNvSpPr/>
            <p:nvPr/>
          </p:nvSpPr>
          <p:spPr>
            <a:xfrm>
              <a:off x="5724128" y="0"/>
              <a:ext cx="3419872" cy="54400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b="1" dirty="0" smtClean="0">
                  <a:effectLst>
                    <a:outerShdw blurRad="38100" dist="38100" dir="2700000" algn="tl">
                      <a:srgbClr val="000000">
                        <a:alpha val="43137"/>
                      </a:srgbClr>
                    </a:outerShdw>
                  </a:effectLst>
                  <a:latin typeface="黑体" pitchFamily="49" charset="-122"/>
                  <a:ea typeface="黑体" pitchFamily="49" charset="-122"/>
                </a:rPr>
                <a:t>第四节 社会实践报告的撰写</a:t>
              </a:r>
              <a:endParaRPr lang="zh-CN" altLang="en-US" b="1" dirty="0">
                <a:effectLst>
                  <a:outerShdw blurRad="38100" dist="38100" dir="2700000" algn="tl">
                    <a:srgbClr val="000000">
                      <a:alpha val="43137"/>
                    </a:srgbClr>
                  </a:outerShdw>
                </a:effectLst>
                <a:latin typeface="黑体" pitchFamily="49" charset="-122"/>
                <a:ea typeface="黑体" pitchFamily="49" charset="-122"/>
              </a:endParaRPr>
            </a:p>
          </p:txBody>
        </p:sp>
      </p:grpSp>
    </p:spTree>
    <p:extLst>
      <p:ext uri="{BB962C8B-B14F-4D97-AF65-F5344CB8AC3E}">
        <p14:creationId xmlns:p14="http://schemas.microsoft.com/office/powerpoint/2010/main" val="2842732031"/>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graphicEl>
                                              <a:dgm id="{F833498A-CEF6-47A5-9FB0-10A5058A7CD1}"/>
                                            </p:graphicEl>
                                          </p:spTgt>
                                        </p:tgtEl>
                                        <p:attrNameLst>
                                          <p:attrName>style.visibility</p:attrName>
                                        </p:attrNameLst>
                                      </p:cBhvr>
                                      <p:to>
                                        <p:strVal val="visible"/>
                                      </p:to>
                                    </p:set>
                                    <p:animEffect transition="in" filter="fade">
                                      <p:cBhvr>
                                        <p:cTn id="7" dur="500"/>
                                        <p:tgtEl>
                                          <p:spTgt spid="3">
                                            <p:graphicEl>
                                              <a:dgm id="{F833498A-CEF6-47A5-9FB0-10A5058A7CD1}"/>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graphicEl>
                                              <a:dgm id="{DB17C876-A59A-4F4B-8878-D2A9CA354BD7}"/>
                                            </p:graphicEl>
                                          </p:spTgt>
                                        </p:tgtEl>
                                        <p:attrNameLst>
                                          <p:attrName>style.visibility</p:attrName>
                                        </p:attrNameLst>
                                      </p:cBhvr>
                                      <p:to>
                                        <p:strVal val="visible"/>
                                      </p:to>
                                    </p:set>
                                    <p:animEffect transition="in" filter="fade">
                                      <p:cBhvr>
                                        <p:cTn id="12" dur="500"/>
                                        <p:tgtEl>
                                          <p:spTgt spid="3">
                                            <p:graphicEl>
                                              <a:dgm id="{DB17C876-A59A-4F4B-8878-D2A9CA354BD7}"/>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graphicEl>
                                              <a:dgm id="{9792441D-8C68-4A6F-A2FD-B40C2747C558}"/>
                                            </p:graphicEl>
                                          </p:spTgt>
                                        </p:tgtEl>
                                        <p:attrNameLst>
                                          <p:attrName>style.visibility</p:attrName>
                                        </p:attrNameLst>
                                      </p:cBhvr>
                                      <p:to>
                                        <p:strVal val="visible"/>
                                      </p:to>
                                    </p:set>
                                    <p:animEffect transition="in" filter="fade">
                                      <p:cBhvr>
                                        <p:cTn id="17" dur="500"/>
                                        <p:tgtEl>
                                          <p:spTgt spid="3">
                                            <p:graphicEl>
                                              <a:dgm id="{9792441D-8C68-4A6F-A2FD-B40C2747C558}"/>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graphicEl>
                                              <a:dgm id="{169D8878-089E-49EE-B027-304801B84B69}"/>
                                            </p:graphicEl>
                                          </p:spTgt>
                                        </p:tgtEl>
                                        <p:attrNameLst>
                                          <p:attrName>style.visibility</p:attrName>
                                        </p:attrNameLst>
                                      </p:cBhvr>
                                      <p:to>
                                        <p:strVal val="visible"/>
                                      </p:to>
                                    </p:set>
                                    <p:animEffect transition="in" filter="fade">
                                      <p:cBhvr>
                                        <p:cTn id="22" dur="500"/>
                                        <p:tgtEl>
                                          <p:spTgt spid="3">
                                            <p:graphicEl>
                                              <a:dgm id="{169D8878-089E-49EE-B027-304801B84B69}"/>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示 5"/>
          <p:cNvGraphicFramePr/>
          <p:nvPr>
            <p:extLst>
              <p:ext uri="{D42A27DB-BD31-4B8C-83A1-F6EECF244321}">
                <p14:modId xmlns:p14="http://schemas.microsoft.com/office/powerpoint/2010/main" val="3098313927"/>
              </p:ext>
            </p:extLst>
          </p:nvPr>
        </p:nvGraphicFramePr>
        <p:xfrm>
          <a:off x="323528" y="1340768"/>
          <a:ext cx="8460940" cy="48245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12" name="组合 11"/>
          <p:cNvGrpSpPr/>
          <p:nvPr/>
        </p:nvGrpSpPr>
        <p:grpSpPr>
          <a:xfrm>
            <a:off x="251520" y="0"/>
            <a:ext cx="8892480" cy="1068512"/>
            <a:chOff x="251520" y="0"/>
            <a:chExt cx="8892480" cy="1068512"/>
          </a:xfrm>
        </p:grpSpPr>
        <p:graphicFrame>
          <p:nvGraphicFramePr>
            <p:cNvPr id="13" name="图示 12"/>
            <p:cNvGraphicFramePr/>
            <p:nvPr>
              <p:extLst>
                <p:ext uri="{D42A27DB-BD31-4B8C-83A1-F6EECF244321}">
                  <p14:modId xmlns:p14="http://schemas.microsoft.com/office/powerpoint/2010/main" val="3369861833"/>
                </p:ext>
              </p:extLst>
            </p:nvPr>
          </p:nvGraphicFramePr>
          <p:xfrm>
            <a:off x="251520" y="332656"/>
            <a:ext cx="4848200" cy="73585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4" name="圆角矩形 13"/>
            <p:cNvSpPr/>
            <p:nvPr/>
          </p:nvSpPr>
          <p:spPr>
            <a:xfrm>
              <a:off x="5724128" y="0"/>
              <a:ext cx="3419872" cy="54400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b="1" dirty="0" smtClean="0">
                  <a:effectLst>
                    <a:outerShdw blurRad="38100" dist="38100" dir="2700000" algn="tl">
                      <a:srgbClr val="000000">
                        <a:alpha val="43137"/>
                      </a:srgbClr>
                    </a:outerShdw>
                  </a:effectLst>
                  <a:latin typeface="黑体" pitchFamily="49" charset="-122"/>
                  <a:ea typeface="黑体" pitchFamily="49" charset="-122"/>
                </a:rPr>
                <a:t>第四节 社会实践报告的撰写</a:t>
              </a:r>
              <a:endParaRPr lang="zh-CN" altLang="en-US" b="1" dirty="0">
                <a:effectLst>
                  <a:outerShdw blurRad="38100" dist="38100" dir="2700000" algn="tl">
                    <a:srgbClr val="000000">
                      <a:alpha val="43137"/>
                    </a:srgbClr>
                  </a:outerShdw>
                </a:effectLst>
                <a:latin typeface="黑体" pitchFamily="49" charset="-122"/>
                <a:ea typeface="黑体" pitchFamily="49" charset="-122"/>
              </a:endParaRPr>
            </a:p>
          </p:txBody>
        </p:sp>
      </p:grpSp>
    </p:spTree>
    <p:extLst>
      <p:ext uri="{BB962C8B-B14F-4D97-AF65-F5344CB8AC3E}">
        <p14:creationId xmlns:p14="http://schemas.microsoft.com/office/powerpoint/2010/main" val="2954809804"/>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graphicEl>
                                              <a:dgm id="{F833498A-CEF6-47A5-9FB0-10A5058A7CD1}"/>
                                            </p:graphicEl>
                                          </p:spTgt>
                                        </p:tgtEl>
                                        <p:attrNameLst>
                                          <p:attrName>style.visibility</p:attrName>
                                        </p:attrNameLst>
                                      </p:cBhvr>
                                      <p:to>
                                        <p:strVal val="visible"/>
                                      </p:to>
                                    </p:set>
                                    <p:animEffect transition="in" filter="fade">
                                      <p:cBhvr>
                                        <p:cTn id="7" dur="500"/>
                                        <p:tgtEl>
                                          <p:spTgt spid="6">
                                            <p:graphicEl>
                                              <a:dgm id="{F833498A-CEF6-47A5-9FB0-10A5058A7CD1}"/>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graphicEl>
                                              <a:dgm id="{DB17C876-A59A-4F4B-8878-D2A9CA354BD7}"/>
                                            </p:graphicEl>
                                          </p:spTgt>
                                        </p:tgtEl>
                                        <p:attrNameLst>
                                          <p:attrName>style.visibility</p:attrName>
                                        </p:attrNameLst>
                                      </p:cBhvr>
                                      <p:to>
                                        <p:strVal val="visible"/>
                                      </p:to>
                                    </p:set>
                                    <p:animEffect transition="in" filter="fade">
                                      <p:cBhvr>
                                        <p:cTn id="12" dur="500"/>
                                        <p:tgtEl>
                                          <p:spTgt spid="6">
                                            <p:graphicEl>
                                              <a:dgm id="{DB17C876-A59A-4F4B-8878-D2A9CA354BD7}"/>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graphicEl>
                                              <a:dgm id="{A9CADC70-BF51-42DA-9E74-C0332C3AAAA7}"/>
                                            </p:graphicEl>
                                          </p:spTgt>
                                        </p:tgtEl>
                                        <p:attrNameLst>
                                          <p:attrName>style.visibility</p:attrName>
                                        </p:attrNameLst>
                                      </p:cBhvr>
                                      <p:to>
                                        <p:strVal val="visible"/>
                                      </p:to>
                                    </p:set>
                                    <p:animEffect transition="in" filter="fade">
                                      <p:cBhvr>
                                        <p:cTn id="17" dur="500"/>
                                        <p:tgtEl>
                                          <p:spTgt spid="6">
                                            <p:graphicEl>
                                              <a:dgm id="{A9CADC70-BF51-42DA-9E74-C0332C3AAAA7}"/>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graphicEl>
                                              <a:dgm id="{02B007F2-B849-43F3-A369-9FEFF733C520}"/>
                                            </p:graphicEl>
                                          </p:spTgt>
                                        </p:tgtEl>
                                        <p:attrNameLst>
                                          <p:attrName>style.visibility</p:attrName>
                                        </p:attrNameLst>
                                      </p:cBhvr>
                                      <p:to>
                                        <p:strVal val="visible"/>
                                      </p:to>
                                    </p:set>
                                    <p:animEffect transition="in" filter="fade">
                                      <p:cBhvr>
                                        <p:cTn id="22" dur="500"/>
                                        <p:tgtEl>
                                          <p:spTgt spid="6">
                                            <p:graphicEl>
                                              <a:dgm id="{02B007F2-B849-43F3-A369-9FEFF733C520}"/>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graphicEl>
                                              <a:dgm id="{9792441D-8C68-4A6F-A2FD-B40C2747C558}"/>
                                            </p:graphicEl>
                                          </p:spTgt>
                                        </p:tgtEl>
                                        <p:attrNameLst>
                                          <p:attrName>style.visibility</p:attrName>
                                        </p:attrNameLst>
                                      </p:cBhvr>
                                      <p:to>
                                        <p:strVal val="visible"/>
                                      </p:to>
                                    </p:set>
                                    <p:animEffect transition="in" filter="fade">
                                      <p:cBhvr>
                                        <p:cTn id="27" dur="500"/>
                                        <p:tgtEl>
                                          <p:spTgt spid="6">
                                            <p:graphicEl>
                                              <a:dgm id="{9792441D-8C68-4A6F-A2FD-B40C2747C558}"/>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graphicEl>
                                              <a:dgm id="{169D8878-089E-49EE-B027-304801B84B69}"/>
                                            </p:graphicEl>
                                          </p:spTgt>
                                        </p:tgtEl>
                                        <p:attrNameLst>
                                          <p:attrName>style.visibility</p:attrName>
                                        </p:attrNameLst>
                                      </p:cBhvr>
                                      <p:to>
                                        <p:strVal val="visible"/>
                                      </p:to>
                                    </p:set>
                                    <p:animEffect transition="in" filter="fade">
                                      <p:cBhvr>
                                        <p:cTn id="32" dur="500"/>
                                        <p:tgtEl>
                                          <p:spTgt spid="6">
                                            <p:graphicEl>
                                              <a:dgm id="{169D8878-089E-49EE-B027-304801B84B69}"/>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示 7"/>
          <p:cNvGraphicFramePr/>
          <p:nvPr>
            <p:extLst>
              <p:ext uri="{D42A27DB-BD31-4B8C-83A1-F6EECF244321}">
                <p14:modId xmlns:p14="http://schemas.microsoft.com/office/powerpoint/2010/main" val="462694346"/>
              </p:ext>
            </p:extLst>
          </p:nvPr>
        </p:nvGraphicFramePr>
        <p:xfrm>
          <a:off x="179512" y="1199766"/>
          <a:ext cx="8784976" cy="48215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10" name="组合 9"/>
          <p:cNvGrpSpPr/>
          <p:nvPr/>
        </p:nvGrpSpPr>
        <p:grpSpPr>
          <a:xfrm>
            <a:off x="251520" y="0"/>
            <a:ext cx="8892480" cy="1068512"/>
            <a:chOff x="251520" y="0"/>
            <a:chExt cx="8892480" cy="1068512"/>
          </a:xfrm>
        </p:grpSpPr>
        <p:graphicFrame>
          <p:nvGraphicFramePr>
            <p:cNvPr id="11" name="图示 10"/>
            <p:cNvGraphicFramePr/>
            <p:nvPr>
              <p:extLst>
                <p:ext uri="{D42A27DB-BD31-4B8C-83A1-F6EECF244321}">
                  <p14:modId xmlns:p14="http://schemas.microsoft.com/office/powerpoint/2010/main" val="1218643929"/>
                </p:ext>
              </p:extLst>
            </p:nvPr>
          </p:nvGraphicFramePr>
          <p:xfrm>
            <a:off x="251520" y="332656"/>
            <a:ext cx="4848200" cy="73585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2" name="圆角矩形 11"/>
            <p:cNvSpPr/>
            <p:nvPr/>
          </p:nvSpPr>
          <p:spPr>
            <a:xfrm>
              <a:off x="5724128" y="0"/>
              <a:ext cx="3419872" cy="54400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b="1" dirty="0" smtClean="0">
                  <a:effectLst>
                    <a:outerShdw blurRad="38100" dist="38100" dir="2700000" algn="tl">
                      <a:srgbClr val="000000">
                        <a:alpha val="43137"/>
                      </a:srgbClr>
                    </a:outerShdw>
                  </a:effectLst>
                  <a:latin typeface="黑体" pitchFamily="49" charset="-122"/>
                  <a:ea typeface="黑体" pitchFamily="49" charset="-122"/>
                </a:rPr>
                <a:t>第四节 社会实践报告的撰写</a:t>
              </a:r>
              <a:endParaRPr lang="zh-CN" altLang="en-US" b="1" dirty="0">
                <a:effectLst>
                  <a:outerShdw blurRad="38100" dist="38100" dir="2700000" algn="tl">
                    <a:srgbClr val="000000">
                      <a:alpha val="43137"/>
                    </a:srgbClr>
                  </a:outerShdw>
                </a:effectLst>
                <a:latin typeface="黑体" pitchFamily="49" charset="-122"/>
                <a:ea typeface="黑体" pitchFamily="49" charset="-122"/>
              </a:endParaRPr>
            </a:p>
          </p:txBody>
        </p:sp>
      </p:grpSp>
    </p:spTree>
    <p:extLst>
      <p:ext uri="{BB962C8B-B14F-4D97-AF65-F5344CB8AC3E}">
        <p14:creationId xmlns:p14="http://schemas.microsoft.com/office/powerpoint/2010/main" val="123812021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graphicEl>
                                              <a:dgm id="{F8CDAE86-40E5-4A18-BC32-833EBA90ED28}"/>
                                            </p:graphicEl>
                                          </p:spTgt>
                                        </p:tgtEl>
                                        <p:attrNameLst>
                                          <p:attrName>style.visibility</p:attrName>
                                        </p:attrNameLst>
                                      </p:cBhvr>
                                      <p:to>
                                        <p:strVal val="visible"/>
                                      </p:to>
                                    </p:set>
                                    <p:animEffect transition="in" filter="wipe(up)">
                                      <p:cBhvr>
                                        <p:cTn id="7" dur="500"/>
                                        <p:tgtEl>
                                          <p:spTgt spid="8">
                                            <p:graphicEl>
                                              <a:dgm id="{F8CDAE86-40E5-4A18-BC32-833EBA90ED28}"/>
                                            </p:graphicEl>
                                          </p:spTgt>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graphicEl>
                                              <a:dgm id="{9FCC380B-CAB0-49A6-880E-29B1174B0C5D}"/>
                                            </p:graphicEl>
                                          </p:spTgt>
                                        </p:tgtEl>
                                        <p:attrNameLst>
                                          <p:attrName>style.visibility</p:attrName>
                                        </p:attrNameLst>
                                      </p:cBhvr>
                                      <p:to>
                                        <p:strVal val="visible"/>
                                      </p:to>
                                    </p:set>
                                    <p:animEffect transition="in" filter="wipe(up)">
                                      <p:cBhvr>
                                        <p:cTn id="11" dur="500"/>
                                        <p:tgtEl>
                                          <p:spTgt spid="8">
                                            <p:graphicEl>
                                              <a:dgm id="{9FCC380B-CAB0-49A6-880E-29B1174B0C5D}"/>
                                            </p:graphicEl>
                                          </p:spTgt>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8">
                                            <p:graphicEl>
                                              <a:dgm id="{A2932EFF-E5DB-40AA-BF94-C739983FF150}"/>
                                            </p:graphicEl>
                                          </p:spTgt>
                                        </p:tgtEl>
                                        <p:attrNameLst>
                                          <p:attrName>style.visibility</p:attrName>
                                        </p:attrNameLst>
                                      </p:cBhvr>
                                      <p:to>
                                        <p:strVal val="visible"/>
                                      </p:to>
                                    </p:set>
                                    <p:animEffect transition="in" filter="wipe(up)">
                                      <p:cBhvr>
                                        <p:cTn id="15" dur="500"/>
                                        <p:tgtEl>
                                          <p:spTgt spid="8">
                                            <p:graphicEl>
                                              <a:dgm id="{A2932EFF-E5DB-40AA-BF94-C739983FF150}"/>
                                            </p:graphicEl>
                                          </p:spTgt>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8">
                                            <p:graphicEl>
                                              <a:dgm id="{B7732E25-68B2-4A78-8E25-F1C11189DDED}"/>
                                            </p:graphicEl>
                                          </p:spTgt>
                                        </p:tgtEl>
                                        <p:attrNameLst>
                                          <p:attrName>style.visibility</p:attrName>
                                        </p:attrNameLst>
                                      </p:cBhvr>
                                      <p:to>
                                        <p:strVal val="visible"/>
                                      </p:to>
                                    </p:set>
                                    <p:animEffect transition="in" filter="wipe(up)">
                                      <p:cBhvr>
                                        <p:cTn id="19" dur="500"/>
                                        <p:tgtEl>
                                          <p:spTgt spid="8">
                                            <p:graphicEl>
                                              <a:dgm id="{B7732E25-68B2-4A78-8E25-F1C11189DDED}"/>
                                            </p:graphicEl>
                                          </p:spTgt>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8">
                                            <p:graphicEl>
                                              <a:dgm id="{796D291B-F905-4767-97AA-DB3F56C6381A}"/>
                                            </p:graphicEl>
                                          </p:spTgt>
                                        </p:tgtEl>
                                        <p:attrNameLst>
                                          <p:attrName>style.visibility</p:attrName>
                                        </p:attrNameLst>
                                      </p:cBhvr>
                                      <p:to>
                                        <p:strVal val="visible"/>
                                      </p:to>
                                    </p:set>
                                    <p:animEffect transition="in" filter="wipe(up)">
                                      <p:cBhvr>
                                        <p:cTn id="23" dur="500"/>
                                        <p:tgtEl>
                                          <p:spTgt spid="8">
                                            <p:graphicEl>
                                              <a:dgm id="{796D291B-F905-4767-97AA-DB3F56C6381A}"/>
                                            </p:graphicEl>
                                          </p:spTgt>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8">
                                            <p:graphicEl>
                                              <a:dgm id="{00B6C829-1E65-4693-9EA6-F10E05ED14E3}"/>
                                            </p:graphicEl>
                                          </p:spTgt>
                                        </p:tgtEl>
                                        <p:attrNameLst>
                                          <p:attrName>style.visibility</p:attrName>
                                        </p:attrNameLst>
                                      </p:cBhvr>
                                      <p:to>
                                        <p:strVal val="visible"/>
                                      </p:to>
                                    </p:set>
                                    <p:animEffect transition="in" filter="wipe(up)">
                                      <p:cBhvr>
                                        <p:cTn id="27" dur="500"/>
                                        <p:tgtEl>
                                          <p:spTgt spid="8">
                                            <p:graphicEl>
                                              <a:dgm id="{00B6C829-1E65-4693-9EA6-F10E05ED14E3}"/>
                                            </p:graphicEl>
                                          </p:spTgt>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8">
                                            <p:graphicEl>
                                              <a:dgm id="{DCF8D522-3964-49D5-BB76-A14A5888AB08}"/>
                                            </p:graphicEl>
                                          </p:spTgt>
                                        </p:tgtEl>
                                        <p:attrNameLst>
                                          <p:attrName>style.visibility</p:attrName>
                                        </p:attrNameLst>
                                      </p:cBhvr>
                                      <p:to>
                                        <p:strVal val="visible"/>
                                      </p:to>
                                    </p:set>
                                    <p:animEffect transition="in" filter="wipe(up)">
                                      <p:cBhvr>
                                        <p:cTn id="31" dur="500"/>
                                        <p:tgtEl>
                                          <p:spTgt spid="8">
                                            <p:graphicEl>
                                              <a:dgm id="{DCF8D522-3964-49D5-BB76-A14A5888AB08}"/>
                                            </p:graphicEl>
                                          </p:spTgt>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8">
                                            <p:graphicEl>
                                              <a:dgm id="{ED91A1F8-37DF-46E8-B609-34EC6BCEC012}"/>
                                            </p:graphicEl>
                                          </p:spTgt>
                                        </p:tgtEl>
                                        <p:attrNameLst>
                                          <p:attrName>style.visibility</p:attrName>
                                        </p:attrNameLst>
                                      </p:cBhvr>
                                      <p:to>
                                        <p:strVal val="visible"/>
                                      </p:to>
                                    </p:set>
                                    <p:animEffect transition="in" filter="wipe(up)">
                                      <p:cBhvr>
                                        <p:cTn id="35" dur="500"/>
                                        <p:tgtEl>
                                          <p:spTgt spid="8">
                                            <p:graphicEl>
                                              <a:dgm id="{ED91A1F8-37DF-46E8-B609-34EC6BCEC012}"/>
                                            </p:graphicEl>
                                          </p:spTgt>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8">
                                            <p:graphicEl>
                                              <a:dgm id="{27AB1F50-0321-4FA9-A211-7E56F8D23F93}"/>
                                            </p:graphicEl>
                                          </p:spTgt>
                                        </p:tgtEl>
                                        <p:attrNameLst>
                                          <p:attrName>style.visibility</p:attrName>
                                        </p:attrNameLst>
                                      </p:cBhvr>
                                      <p:to>
                                        <p:strVal val="visible"/>
                                      </p:to>
                                    </p:set>
                                    <p:animEffect transition="in" filter="wipe(up)">
                                      <p:cBhvr>
                                        <p:cTn id="39" dur="500"/>
                                        <p:tgtEl>
                                          <p:spTgt spid="8">
                                            <p:graphicEl>
                                              <a:dgm id="{27AB1F50-0321-4FA9-A211-7E56F8D23F93}"/>
                                            </p:graphicEl>
                                          </p:spTgt>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8">
                                            <p:graphicEl>
                                              <a:dgm id="{652EF05C-57B3-4FB4-8BC5-8D18859B0206}"/>
                                            </p:graphicEl>
                                          </p:spTgt>
                                        </p:tgtEl>
                                        <p:attrNameLst>
                                          <p:attrName>style.visibility</p:attrName>
                                        </p:attrNameLst>
                                      </p:cBhvr>
                                      <p:to>
                                        <p:strVal val="visible"/>
                                      </p:to>
                                    </p:set>
                                    <p:animEffect transition="in" filter="wipe(up)">
                                      <p:cBhvr>
                                        <p:cTn id="43" dur="500"/>
                                        <p:tgtEl>
                                          <p:spTgt spid="8">
                                            <p:graphicEl>
                                              <a:dgm id="{652EF05C-57B3-4FB4-8BC5-8D18859B0206}"/>
                                            </p:graphicEl>
                                          </p:spTgt>
                                        </p:tgtEl>
                                      </p:cBhvr>
                                    </p:animEffect>
                                  </p:childTnLst>
                                </p:cTn>
                              </p:par>
                            </p:childTnLst>
                          </p:cTn>
                        </p:par>
                        <p:par>
                          <p:cTn id="44" fill="hold">
                            <p:stCondLst>
                              <p:cond delay="5000"/>
                            </p:stCondLst>
                            <p:childTnLst>
                              <p:par>
                                <p:cTn id="45" presetID="22" presetClass="entr" presetSubtype="1" fill="hold" grpId="0" nodeType="afterEffect">
                                  <p:stCondLst>
                                    <p:cond delay="0"/>
                                  </p:stCondLst>
                                  <p:childTnLst>
                                    <p:set>
                                      <p:cBhvr>
                                        <p:cTn id="46" dur="1" fill="hold">
                                          <p:stCondLst>
                                            <p:cond delay="0"/>
                                          </p:stCondLst>
                                        </p:cTn>
                                        <p:tgtEl>
                                          <p:spTgt spid="8">
                                            <p:graphicEl>
                                              <a:dgm id="{0C203D13-096C-4D99-B903-C1327B42BC5D}"/>
                                            </p:graphicEl>
                                          </p:spTgt>
                                        </p:tgtEl>
                                        <p:attrNameLst>
                                          <p:attrName>style.visibility</p:attrName>
                                        </p:attrNameLst>
                                      </p:cBhvr>
                                      <p:to>
                                        <p:strVal val="visible"/>
                                      </p:to>
                                    </p:set>
                                    <p:animEffect transition="in" filter="wipe(up)">
                                      <p:cBhvr>
                                        <p:cTn id="47" dur="500"/>
                                        <p:tgtEl>
                                          <p:spTgt spid="8">
                                            <p:graphicEl>
                                              <a:dgm id="{0C203D13-096C-4D99-B903-C1327B42BC5D}"/>
                                            </p:graphicEl>
                                          </p:spTgt>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8">
                                            <p:graphicEl>
                                              <a:dgm id="{C442E8DF-273E-4990-8F8C-1964C2C0FC6B}"/>
                                            </p:graphicEl>
                                          </p:spTgt>
                                        </p:tgtEl>
                                        <p:attrNameLst>
                                          <p:attrName>style.visibility</p:attrName>
                                        </p:attrNameLst>
                                      </p:cBhvr>
                                      <p:to>
                                        <p:strVal val="visible"/>
                                      </p:to>
                                    </p:set>
                                    <p:animEffect transition="in" filter="wipe(up)">
                                      <p:cBhvr>
                                        <p:cTn id="51" dur="500"/>
                                        <p:tgtEl>
                                          <p:spTgt spid="8">
                                            <p:graphicEl>
                                              <a:dgm id="{C442E8DF-273E-4990-8F8C-1964C2C0FC6B}"/>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bld="one"/>
        </p:bldSub>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5724128" y="0"/>
            <a:ext cx="3419872" cy="544004"/>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b="1" dirty="0" smtClean="0">
                <a:effectLst>
                  <a:outerShdw blurRad="38100" dist="38100" dir="2700000" algn="tl">
                    <a:srgbClr val="000000">
                      <a:alpha val="43137"/>
                    </a:srgbClr>
                  </a:outerShdw>
                </a:effectLst>
                <a:latin typeface="黑体" pitchFamily="49" charset="-122"/>
                <a:ea typeface="黑体" pitchFamily="49" charset="-122"/>
              </a:rPr>
              <a:t>第一节 社会实践的理论与意义</a:t>
            </a:r>
            <a:endParaRPr lang="zh-CN" altLang="en-US" b="1" dirty="0">
              <a:effectLst>
                <a:outerShdw blurRad="38100" dist="38100" dir="2700000" algn="tl">
                  <a:srgbClr val="000000">
                    <a:alpha val="43137"/>
                  </a:srgbClr>
                </a:outerShdw>
              </a:effectLst>
              <a:latin typeface="黑体" pitchFamily="49" charset="-122"/>
              <a:ea typeface="黑体" pitchFamily="49" charset="-122"/>
            </a:endParaRPr>
          </a:p>
        </p:txBody>
      </p:sp>
      <p:graphicFrame>
        <p:nvGraphicFramePr>
          <p:cNvPr id="2" name="图示 1"/>
          <p:cNvGraphicFramePr/>
          <p:nvPr>
            <p:extLst>
              <p:ext uri="{D42A27DB-BD31-4B8C-83A1-F6EECF244321}">
                <p14:modId xmlns:p14="http://schemas.microsoft.com/office/powerpoint/2010/main" val="1279601034"/>
              </p:ext>
            </p:extLst>
          </p:nvPr>
        </p:nvGraphicFramePr>
        <p:xfrm>
          <a:off x="251520" y="332656"/>
          <a:ext cx="4848200" cy="7358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480222" y="2420888"/>
            <a:ext cx="8340250" cy="3754874"/>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marL="285750" indent="-285750">
              <a:buFont typeface="Arial" pitchFamily="34" charset="0"/>
              <a:buChar char="•"/>
            </a:pPr>
            <a:r>
              <a:rPr lang="zh-CN" altLang="en-US" sz="2400" b="1" dirty="0" smtClean="0">
                <a:solidFill>
                  <a:schemeClr val="accent6"/>
                </a:solidFill>
                <a:effectLst>
                  <a:outerShdw blurRad="38100" dist="38100" dir="2700000" algn="tl">
                    <a:srgbClr val="000000">
                      <a:alpha val="43137"/>
                    </a:srgbClr>
                  </a:outerShdw>
                </a:effectLst>
                <a:latin typeface="仿宋" pitchFamily="49" charset="-122"/>
                <a:ea typeface="仿宋" pitchFamily="49" charset="-122"/>
              </a:rPr>
              <a:t>大学生社会实践是主体为大学生的实践活动</a:t>
            </a:r>
            <a:r>
              <a:rPr lang="zh-CN" altLang="en-US" sz="2400" b="1" dirty="0" smtClean="0">
                <a:latin typeface="仿宋" pitchFamily="49" charset="-122"/>
                <a:ea typeface="仿宋" pitchFamily="49" charset="-122"/>
              </a:rPr>
              <a:t>。大学生是社会实践行为的实际运作者。既要充分激发大学生的</a:t>
            </a:r>
            <a:r>
              <a:rPr lang="zh-CN" altLang="en-US" sz="2200" b="1" dirty="0" smtClean="0">
                <a:latin typeface="仿宋" pitchFamily="49" charset="-122"/>
                <a:ea typeface="仿宋" pitchFamily="49" charset="-122"/>
              </a:rPr>
              <a:t>主观能动性，也需要以大学生为依托，在教师和家长的引导下开展。</a:t>
            </a:r>
            <a:endParaRPr lang="en-US" altLang="zh-CN" sz="2200" b="1" dirty="0" smtClean="0">
              <a:latin typeface="仿宋" pitchFamily="49" charset="-122"/>
              <a:ea typeface="仿宋" pitchFamily="49" charset="-122"/>
            </a:endParaRPr>
          </a:p>
          <a:p>
            <a:pPr marL="285750" indent="-285750">
              <a:buFont typeface="Arial" pitchFamily="34" charset="0"/>
              <a:buChar char="•"/>
            </a:pPr>
            <a:endParaRPr lang="en-US" altLang="zh-CN" sz="2400" b="1" dirty="0" smtClean="0">
              <a:latin typeface="仿宋" pitchFamily="49" charset="-122"/>
              <a:ea typeface="仿宋" pitchFamily="49" charset="-122"/>
            </a:endParaRPr>
          </a:p>
          <a:p>
            <a:pPr marL="285750" indent="-285750">
              <a:buFont typeface="Arial" pitchFamily="34" charset="0"/>
              <a:buChar char="•"/>
            </a:pPr>
            <a:r>
              <a:rPr lang="zh-CN" altLang="en-US" sz="2400" b="1" dirty="0">
                <a:solidFill>
                  <a:schemeClr val="accent6"/>
                </a:solidFill>
                <a:effectLst>
                  <a:outerShdw blurRad="38100" dist="38100" dir="2700000" algn="tl">
                    <a:srgbClr val="000000">
                      <a:alpha val="43137"/>
                    </a:srgbClr>
                  </a:outerShdw>
                </a:effectLst>
                <a:latin typeface="仿宋" pitchFamily="49" charset="-122"/>
                <a:ea typeface="仿宋" pitchFamily="49" charset="-122"/>
              </a:rPr>
              <a:t>社会性是大学生社会实践的一个重要特点</a:t>
            </a:r>
            <a:r>
              <a:rPr lang="zh-CN" altLang="en-US" sz="2400" b="1" dirty="0" smtClean="0">
                <a:latin typeface="仿宋" pitchFamily="49" charset="-122"/>
                <a:ea typeface="仿宋" pitchFamily="49" charset="-122"/>
              </a:rPr>
              <a:t>。社会实践是大学生的一种社会化实践。社会是大学生社会实践的客体。社会实践是以社会科学方法论为指导的。</a:t>
            </a:r>
            <a:endParaRPr lang="en-US" altLang="zh-CN" sz="2400" b="1" dirty="0" smtClean="0">
              <a:latin typeface="仿宋" pitchFamily="49" charset="-122"/>
              <a:ea typeface="仿宋" pitchFamily="49" charset="-122"/>
            </a:endParaRPr>
          </a:p>
          <a:p>
            <a:pPr marL="285750" indent="-285750">
              <a:buFont typeface="Arial" pitchFamily="34" charset="0"/>
              <a:buChar char="•"/>
            </a:pPr>
            <a:endParaRPr lang="en-US" altLang="zh-CN" sz="2400" b="1" dirty="0" smtClean="0">
              <a:latin typeface="仿宋" pitchFamily="49" charset="-122"/>
              <a:ea typeface="仿宋" pitchFamily="49" charset="-122"/>
            </a:endParaRPr>
          </a:p>
          <a:p>
            <a:pPr marL="285750" indent="-285750">
              <a:buFont typeface="Arial" pitchFamily="34" charset="0"/>
              <a:buChar char="•"/>
            </a:pPr>
            <a:r>
              <a:rPr lang="zh-CN" altLang="en-US" sz="2400" b="1" dirty="0">
                <a:solidFill>
                  <a:schemeClr val="accent6"/>
                </a:solidFill>
                <a:effectLst>
                  <a:outerShdw blurRad="38100" dist="38100" dir="2700000" algn="tl">
                    <a:srgbClr val="000000">
                      <a:alpha val="43137"/>
                    </a:srgbClr>
                  </a:outerShdw>
                </a:effectLst>
                <a:latin typeface="仿宋" pitchFamily="49" charset="-122"/>
                <a:ea typeface="仿宋" pitchFamily="49" charset="-122"/>
              </a:rPr>
              <a:t>大学生社会实践本质上是实践的</a:t>
            </a:r>
            <a:r>
              <a:rPr lang="zh-CN" altLang="en-US" sz="2400" b="1" dirty="0" smtClean="0">
                <a:latin typeface="仿宋" pitchFamily="49" charset="-122"/>
                <a:ea typeface="仿宋" pitchFamily="49" charset="-122"/>
              </a:rPr>
              <a:t>，是一种实践的认识活动。有别于理论学习，是课堂教育的补充、完善和提高。</a:t>
            </a:r>
            <a:endParaRPr lang="zh-CN" altLang="en-US" sz="2400" b="1" dirty="0">
              <a:latin typeface="仿宋" pitchFamily="49" charset="-122"/>
              <a:ea typeface="仿宋" pitchFamily="49" charset="-122"/>
            </a:endParaRPr>
          </a:p>
        </p:txBody>
      </p:sp>
      <p:pic>
        <p:nvPicPr>
          <p:cNvPr id="4" name="图片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16371" y="980728"/>
            <a:ext cx="1823382" cy="1219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图片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555776" y="980728"/>
            <a:ext cx="1772890" cy="1219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图片 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797973" y="980728"/>
            <a:ext cx="1828800" cy="1219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5" name="Picture 1" descr="C:\Users\gnj\AppData\Roaming\Tencent\Users\157763484\QQ\WinTemp\RichOle\4HZY3N(M3B)A9FP(P2CB$FL.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50347" y="980728"/>
            <a:ext cx="1793861" cy="1219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240358263"/>
      </p:ext>
    </p:extLst>
  </p:cSld>
  <p:clrMapOvr>
    <a:masterClrMapping/>
  </p:clrMapOvr>
  <p:transition spd="slow">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示 4"/>
          <p:cNvGraphicFramePr/>
          <p:nvPr>
            <p:extLst>
              <p:ext uri="{D42A27DB-BD31-4B8C-83A1-F6EECF244321}">
                <p14:modId xmlns:p14="http://schemas.microsoft.com/office/powerpoint/2010/main" val="3444896109"/>
              </p:ext>
            </p:extLst>
          </p:nvPr>
        </p:nvGraphicFramePr>
        <p:xfrm>
          <a:off x="251520" y="332656"/>
          <a:ext cx="4848200" cy="7358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圆角矩形 5"/>
          <p:cNvSpPr/>
          <p:nvPr/>
        </p:nvSpPr>
        <p:spPr>
          <a:xfrm>
            <a:off x="5724128" y="0"/>
            <a:ext cx="3419872" cy="544004"/>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b="1" dirty="0" smtClean="0">
                <a:effectLst>
                  <a:outerShdw blurRad="38100" dist="38100" dir="2700000" algn="tl">
                    <a:srgbClr val="000000">
                      <a:alpha val="43137"/>
                    </a:srgbClr>
                  </a:outerShdw>
                </a:effectLst>
                <a:latin typeface="黑体" pitchFamily="49" charset="-122"/>
                <a:ea typeface="黑体" pitchFamily="49" charset="-122"/>
              </a:rPr>
              <a:t>第一节 社会实践的理论与意义</a:t>
            </a:r>
            <a:endParaRPr lang="zh-CN" altLang="en-US" b="1" dirty="0">
              <a:effectLst>
                <a:outerShdw blurRad="38100" dist="38100" dir="2700000" algn="tl">
                  <a:srgbClr val="000000">
                    <a:alpha val="43137"/>
                  </a:srgbClr>
                </a:outerShdw>
              </a:effectLst>
              <a:latin typeface="黑体" pitchFamily="49" charset="-122"/>
              <a:ea typeface="黑体" pitchFamily="49" charset="-122"/>
            </a:endParaRPr>
          </a:p>
        </p:txBody>
      </p:sp>
      <p:pic>
        <p:nvPicPr>
          <p:cNvPr id="7"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t="17817" b="3515"/>
          <a:stretch/>
        </p:blipFill>
        <p:spPr bwMode="auto">
          <a:xfrm>
            <a:off x="0" y="1110342"/>
            <a:ext cx="9144000" cy="50455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74469506"/>
      </p:ext>
    </p:extLst>
  </p:cSld>
  <p:clrMapOvr>
    <a:masterClrMapping/>
  </p:clrMapOvr>
  <p:transition spd="slow">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627784" y="3068961"/>
            <a:ext cx="6408712" cy="324036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1500" b="1" dirty="0" smtClean="0">
                <a:latin typeface="楷体" panose="02010609060101010101" pitchFamily="49" charset="-122"/>
                <a:ea typeface="楷体" panose="02010609060101010101" pitchFamily="49" charset="-122"/>
              </a:rPr>
              <a:t>      从</a:t>
            </a:r>
            <a:r>
              <a:rPr lang="en-US" altLang="zh-CN" sz="1500" b="1" dirty="0">
                <a:latin typeface="楷体" panose="02010609060101010101" pitchFamily="49" charset="-122"/>
                <a:ea typeface="楷体" panose="02010609060101010101" pitchFamily="49" charset="-122"/>
              </a:rPr>
              <a:t>20</a:t>
            </a:r>
            <a:r>
              <a:rPr lang="zh-CN" altLang="en-US" sz="1500" b="1" dirty="0">
                <a:latin typeface="楷体" panose="02010609060101010101" pitchFamily="49" charset="-122"/>
                <a:ea typeface="楷体" panose="02010609060101010101" pitchFamily="49" charset="-122"/>
              </a:rPr>
              <a:t>世纪</a:t>
            </a:r>
            <a:r>
              <a:rPr lang="en-US" altLang="zh-CN" sz="1500" b="1" dirty="0">
                <a:latin typeface="楷体" panose="02010609060101010101" pitchFamily="49" charset="-122"/>
                <a:ea typeface="楷体" panose="02010609060101010101" pitchFamily="49" charset="-122"/>
              </a:rPr>
              <a:t>50</a:t>
            </a:r>
            <a:r>
              <a:rPr lang="zh-CN" altLang="en-US" sz="1500" b="1" dirty="0">
                <a:latin typeface="楷体" panose="02010609060101010101" pitchFamily="49" charset="-122"/>
                <a:ea typeface="楷体" panose="02010609060101010101" pitchFamily="49" charset="-122"/>
              </a:rPr>
              <a:t>年代的“农业合作化”</a:t>
            </a:r>
            <a:r>
              <a:rPr lang="en-US" altLang="zh-CN" sz="1500" b="1" dirty="0">
                <a:latin typeface="楷体" panose="02010609060101010101" pitchFamily="49" charset="-122"/>
                <a:ea typeface="楷体" panose="02010609060101010101" pitchFamily="49" charset="-122"/>
              </a:rPr>
              <a:t>60</a:t>
            </a:r>
            <a:r>
              <a:rPr lang="zh-CN" altLang="en-US" sz="1500" b="1" dirty="0">
                <a:latin typeface="楷体" panose="02010609060101010101" pitchFamily="49" charset="-122"/>
                <a:ea typeface="楷体" panose="02010609060101010101" pitchFamily="49" charset="-122"/>
              </a:rPr>
              <a:t>年代的“上山下乡”运动，到</a:t>
            </a:r>
            <a:r>
              <a:rPr lang="en-US" altLang="zh-CN" sz="1500" b="1" dirty="0">
                <a:latin typeface="楷体" panose="02010609060101010101" pitchFamily="49" charset="-122"/>
                <a:ea typeface="楷体" panose="02010609060101010101" pitchFamily="49" charset="-122"/>
              </a:rPr>
              <a:t>80</a:t>
            </a:r>
            <a:r>
              <a:rPr lang="zh-CN" altLang="en-US" sz="1500" b="1" dirty="0">
                <a:latin typeface="楷体" panose="02010609060101010101" pitchFamily="49" charset="-122"/>
                <a:ea typeface="楷体" panose="02010609060101010101" pitchFamily="49" charset="-122"/>
              </a:rPr>
              <a:t>年代的“扶贫兴鲁”，再到世纪之交的暑期“三下乡”、“调研山东”</a:t>
            </a:r>
            <a:r>
              <a:rPr lang="en-US" altLang="zh-CN" sz="1500" b="1" dirty="0">
                <a:latin typeface="楷体" panose="02010609060101010101" pitchFamily="49" charset="-122"/>
                <a:ea typeface="楷体" panose="02010609060101010101" pitchFamily="49" charset="-122"/>
              </a:rPr>
              <a:t>……</a:t>
            </a:r>
            <a:r>
              <a:rPr lang="zh-CN" altLang="en-US" sz="1500" b="1" dirty="0">
                <a:latin typeface="楷体" panose="02010609060101010101" pitchFamily="49" charset="-122"/>
                <a:ea typeface="楷体" panose="02010609060101010101" pitchFamily="49" charset="-122"/>
              </a:rPr>
              <a:t>在多年的社会实践工作探索中，山东大学始终秉承着“崇实求新”的精神与品格，在“实”上下功夫，在“新”上谋发展，着力培养学生的社会责任感，提升学生的实践能力和水平，致使学校的社会实践工作取得了长足进步与发展，逐步形成了具有普遍指导和借鉴意义的高校社会实践经历和教育运行机制，构筑起了融系统化、品牌化、机制化于一体，纵横分明的山东大学特色社会实践体系。</a:t>
            </a:r>
          </a:p>
        </p:txBody>
      </p:sp>
      <p:sp>
        <p:nvSpPr>
          <p:cNvPr id="2" name="圆角矩形 1"/>
          <p:cNvSpPr/>
          <p:nvPr/>
        </p:nvSpPr>
        <p:spPr>
          <a:xfrm>
            <a:off x="539552" y="3845131"/>
            <a:ext cx="1847743" cy="1728192"/>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b="1" dirty="0" smtClean="0">
                <a:solidFill>
                  <a:schemeClr val="tx1"/>
                </a:solidFill>
                <a:effectLst>
                  <a:outerShdw blurRad="38100" dist="38100" dir="2700000" algn="tl">
                    <a:srgbClr val="000000">
                      <a:alpha val="43137"/>
                    </a:srgbClr>
                  </a:outerShdw>
                </a:effectLst>
              </a:rPr>
              <a:t>山东大学素有社会实践育人的传统</a:t>
            </a:r>
            <a:endParaRPr lang="zh-CN" altLang="en-US" b="1" dirty="0">
              <a:solidFill>
                <a:schemeClr val="tx1"/>
              </a:solidFill>
              <a:effectLst>
                <a:outerShdw blurRad="38100" dist="38100" dir="2700000" algn="tl">
                  <a:srgbClr val="000000">
                    <a:alpha val="43137"/>
                  </a:srgbClr>
                </a:outerShdw>
              </a:effectLst>
            </a:endParaRPr>
          </a:p>
        </p:txBody>
      </p:sp>
      <p:graphicFrame>
        <p:nvGraphicFramePr>
          <p:cNvPr id="8" name="图示 7"/>
          <p:cNvGraphicFramePr/>
          <p:nvPr>
            <p:extLst>
              <p:ext uri="{D42A27DB-BD31-4B8C-83A1-F6EECF244321}">
                <p14:modId xmlns:p14="http://schemas.microsoft.com/office/powerpoint/2010/main" val="1672504701"/>
              </p:ext>
            </p:extLst>
          </p:nvPr>
        </p:nvGraphicFramePr>
        <p:xfrm>
          <a:off x="251520" y="332656"/>
          <a:ext cx="4848200" cy="7358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圆角矩形 8"/>
          <p:cNvSpPr/>
          <p:nvPr/>
        </p:nvSpPr>
        <p:spPr>
          <a:xfrm>
            <a:off x="5724128" y="0"/>
            <a:ext cx="3419872" cy="544004"/>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b="1" dirty="0" smtClean="0">
                <a:effectLst>
                  <a:outerShdw blurRad="38100" dist="38100" dir="2700000" algn="tl">
                    <a:srgbClr val="000000">
                      <a:alpha val="43137"/>
                    </a:srgbClr>
                  </a:outerShdw>
                </a:effectLst>
                <a:latin typeface="黑体" pitchFamily="49" charset="-122"/>
                <a:ea typeface="黑体" pitchFamily="49" charset="-122"/>
              </a:rPr>
              <a:t>第一节 社会实践的理论与意义</a:t>
            </a:r>
            <a:endParaRPr lang="zh-CN" altLang="en-US" b="1" dirty="0">
              <a:effectLst>
                <a:outerShdw blurRad="38100" dist="38100" dir="2700000" algn="tl">
                  <a:srgbClr val="000000">
                    <a:alpha val="43137"/>
                  </a:srgbClr>
                </a:outerShdw>
              </a:effectLst>
              <a:latin typeface="黑体" pitchFamily="49" charset="-122"/>
              <a:ea typeface="黑体" pitchFamily="49" charset="-122"/>
            </a:endParaRPr>
          </a:p>
        </p:txBody>
      </p:sp>
      <p:grpSp>
        <p:nvGrpSpPr>
          <p:cNvPr id="6" name="组合 5"/>
          <p:cNvGrpSpPr/>
          <p:nvPr/>
        </p:nvGrpSpPr>
        <p:grpSpPr>
          <a:xfrm>
            <a:off x="899592" y="1124744"/>
            <a:ext cx="4104456" cy="1800968"/>
            <a:chOff x="899592" y="1267991"/>
            <a:chExt cx="4104456" cy="1800968"/>
          </a:xfrm>
        </p:grpSpPr>
        <p:sp>
          <p:nvSpPr>
            <p:cNvPr id="5" name="圆角矩形 4"/>
            <p:cNvSpPr/>
            <p:nvPr/>
          </p:nvSpPr>
          <p:spPr>
            <a:xfrm>
              <a:off x="899592" y="1267991"/>
              <a:ext cx="4093325" cy="504825"/>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dirty="0" smtClean="0">
                  <a:solidFill>
                    <a:schemeClr val="tx1"/>
                  </a:solidFill>
                </a:rPr>
                <a:t>社会实践是</a:t>
              </a:r>
              <a:r>
                <a:rPr lang="zh-CN" altLang="en-US" b="1" dirty="0" smtClean="0">
                  <a:solidFill>
                    <a:srgbClr val="FFFF00"/>
                  </a:solidFill>
                  <a:effectLst>
                    <a:outerShdw blurRad="38100" dist="38100" dir="2700000" algn="tl">
                      <a:srgbClr val="000000">
                        <a:alpha val="43137"/>
                      </a:srgbClr>
                    </a:outerShdw>
                  </a:effectLst>
                </a:rPr>
                <a:t>实施素质教育的必然要求</a:t>
              </a:r>
              <a:endParaRPr lang="zh-CN" altLang="en-US" b="1" dirty="0">
                <a:solidFill>
                  <a:srgbClr val="FFFF00"/>
                </a:solidFill>
                <a:effectLst>
                  <a:outerShdw blurRad="38100" dist="38100" dir="2700000" algn="tl">
                    <a:srgbClr val="000000">
                      <a:alpha val="43137"/>
                    </a:srgbClr>
                  </a:outerShdw>
                </a:effectLst>
              </a:endParaRPr>
            </a:p>
          </p:txBody>
        </p:sp>
        <p:sp>
          <p:nvSpPr>
            <p:cNvPr id="11" name="圆角矩形 10"/>
            <p:cNvSpPr/>
            <p:nvPr/>
          </p:nvSpPr>
          <p:spPr>
            <a:xfrm>
              <a:off x="899592" y="1916832"/>
              <a:ext cx="4093325" cy="504825"/>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dirty="0" smtClean="0">
                  <a:solidFill>
                    <a:schemeClr val="tx1"/>
                  </a:solidFill>
                </a:rPr>
                <a:t>社会实践是</a:t>
              </a:r>
              <a:r>
                <a:rPr lang="zh-CN" altLang="en-US" b="1" dirty="0">
                  <a:solidFill>
                    <a:srgbClr val="FFFF00"/>
                  </a:solidFill>
                  <a:effectLst>
                    <a:outerShdw blurRad="38100" dist="38100" dir="2700000" algn="tl">
                      <a:srgbClr val="000000">
                        <a:alpha val="43137"/>
                      </a:srgbClr>
                    </a:outerShdw>
                  </a:effectLst>
                </a:rPr>
                <a:t>促进学生就业的重要举措</a:t>
              </a:r>
            </a:p>
          </p:txBody>
        </p:sp>
        <p:sp>
          <p:nvSpPr>
            <p:cNvPr id="12" name="圆角矩形 11"/>
            <p:cNvSpPr/>
            <p:nvPr/>
          </p:nvSpPr>
          <p:spPr>
            <a:xfrm>
              <a:off x="910723" y="2564134"/>
              <a:ext cx="4093325" cy="504825"/>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dirty="0" smtClean="0">
                  <a:solidFill>
                    <a:schemeClr val="tx1"/>
                  </a:solidFill>
                </a:rPr>
                <a:t>社会实践是</a:t>
              </a:r>
              <a:r>
                <a:rPr lang="zh-CN" altLang="en-US" b="1" dirty="0">
                  <a:solidFill>
                    <a:srgbClr val="FFFF00"/>
                  </a:solidFill>
                  <a:effectLst>
                    <a:outerShdw blurRad="38100" dist="38100" dir="2700000" algn="tl">
                      <a:srgbClr val="000000">
                        <a:alpha val="43137"/>
                      </a:srgbClr>
                    </a:outerShdw>
                  </a:effectLst>
                </a:rPr>
                <a:t>学生服务社会的重要途径</a:t>
              </a:r>
            </a:p>
          </p:txBody>
        </p:sp>
      </p:grpSp>
    </p:spTree>
    <p:extLst>
      <p:ext uri="{BB962C8B-B14F-4D97-AF65-F5344CB8AC3E}">
        <p14:creationId xmlns:p14="http://schemas.microsoft.com/office/powerpoint/2010/main" val="4231402905"/>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4127"/>
          <a:stretch/>
        </p:blipFill>
        <p:spPr bwMode="auto">
          <a:xfrm>
            <a:off x="-2527" y="882301"/>
            <a:ext cx="9143999" cy="5427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图示 1"/>
          <p:cNvGraphicFramePr/>
          <p:nvPr>
            <p:extLst>
              <p:ext uri="{D42A27DB-BD31-4B8C-83A1-F6EECF244321}">
                <p14:modId xmlns:p14="http://schemas.microsoft.com/office/powerpoint/2010/main" val="2620539845"/>
              </p:ext>
            </p:extLst>
          </p:nvPr>
        </p:nvGraphicFramePr>
        <p:xfrm>
          <a:off x="251520" y="332656"/>
          <a:ext cx="4848200" cy="7358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圆角矩形 3"/>
          <p:cNvSpPr/>
          <p:nvPr/>
        </p:nvSpPr>
        <p:spPr>
          <a:xfrm>
            <a:off x="5724128" y="0"/>
            <a:ext cx="3419872" cy="544004"/>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b="1" dirty="0" smtClean="0">
                <a:effectLst>
                  <a:outerShdw blurRad="38100" dist="38100" dir="2700000" algn="tl">
                    <a:srgbClr val="000000">
                      <a:alpha val="43137"/>
                    </a:srgbClr>
                  </a:outerShdw>
                </a:effectLst>
                <a:latin typeface="黑体" pitchFamily="49" charset="-122"/>
                <a:ea typeface="黑体" pitchFamily="49" charset="-122"/>
              </a:rPr>
              <a:t>第一节 社会实践的理论与意义</a:t>
            </a:r>
            <a:endParaRPr lang="zh-CN" altLang="en-US" b="1" dirty="0">
              <a:effectLst>
                <a:outerShdw blurRad="38100" dist="38100" dir="2700000" algn="tl">
                  <a:srgbClr val="000000">
                    <a:alpha val="43137"/>
                  </a:srgbClr>
                </a:outerShdw>
              </a:effectLst>
              <a:latin typeface="黑体" pitchFamily="49" charset="-122"/>
              <a:ea typeface="黑体" pitchFamily="49" charset="-122"/>
            </a:endParaRPr>
          </a:p>
        </p:txBody>
      </p:sp>
    </p:spTree>
    <p:extLst>
      <p:ext uri="{BB962C8B-B14F-4D97-AF65-F5344CB8AC3E}">
        <p14:creationId xmlns:p14="http://schemas.microsoft.com/office/powerpoint/2010/main" val="1724546415"/>
      </p:ext>
    </p:extLst>
  </p:cSld>
  <p:clrMapOvr>
    <a:masterClrMapping/>
  </p:clrMapOvr>
  <p:transition spd="slow">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1468938"/>
            <a:ext cx="6624736" cy="2088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611560" y="3861048"/>
            <a:ext cx="6984776" cy="2862322"/>
          </a:xfrm>
          <a:prstGeom prst="rect">
            <a:avLst/>
          </a:prstGeom>
          <a:noFill/>
        </p:spPr>
        <p:txBody>
          <a:bodyPr wrap="square" rtlCol="0">
            <a:spAutoFit/>
          </a:bodyPr>
          <a:lstStyle/>
          <a:p>
            <a:r>
              <a:rPr lang="zh-CN" altLang="en-US" b="1" dirty="0" smtClean="0">
                <a:solidFill>
                  <a:srgbClr val="FF0000"/>
                </a:solidFill>
                <a:latin typeface="黑体" panose="02010609060101010101" pitchFamily="49" charset="-122"/>
                <a:ea typeface="黑体" panose="02010609060101010101" pitchFamily="49" charset="-122"/>
              </a:rPr>
              <a:t> </a:t>
            </a:r>
            <a:r>
              <a:rPr lang="zh-CN" altLang="en-US" b="1" dirty="0" smtClean="0">
                <a:solidFill>
                  <a:srgbClr val="FF0000"/>
                </a:solidFill>
                <a:latin typeface="微软雅黑" panose="020B0503020204020204" pitchFamily="34" charset="-122"/>
                <a:ea typeface="微软雅黑" panose="020B0503020204020204" pitchFamily="34" charset="-122"/>
              </a:rPr>
              <a:t>学校文件：</a:t>
            </a:r>
            <a:endParaRPr lang="en-US" altLang="zh-CN" b="1" dirty="0" smtClean="0">
              <a:solidFill>
                <a:srgbClr val="FF0000"/>
              </a:solidFill>
              <a:latin typeface="微软雅黑" panose="020B0503020204020204" pitchFamily="34" charset="-122"/>
              <a:ea typeface="微软雅黑" panose="020B0503020204020204" pitchFamily="34" charset="-122"/>
            </a:endParaRPr>
          </a:p>
          <a:p>
            <a:r>
              <a:rPr lang="en-US" altLang="zh-CN" b="1" dirty="0" smtClean="0"/>
              <a:t>              《</a:t>
            </a:r>
            <a:r>
              <a:rPr lang="zh-CN" altLang="zh-CN" b="1" dirty="0" smtClean="0"/>
              <a:t>山东大学</a:t>
            </a:r>
            <a:r>
              <a:rPr lang="zh-CN" altLang="zh-CN" b="1" dirty="0"/>
              <a:t>本科学生社会实践活动管理办法（试行</a:t>
            </a:r>
            <a:r>
              <a:rPr lang="zh-CN" altLang="zh-CN" b="1" dirty="0" smtClean="0"/>
              <a:t>）</a:t>
            </a:r>
            <a:r>
              <a:rPr lang="en-US" altLang="zh-CN" b="1" dirty="0" smtClean="0"/>
              <a:t>》</a:t>
            </a:r>
          </a:p>
          <a:p>
            <a:r>
              <a:rPr lang="zh-CN" altLang="en-US" b="1" dirty="0"/>
              <a:t> </a:t>
            </a:r>
            <a:r>
              <a:rPr lang="zh-CN" altLang="en-US" b="1" dirty="0" smtClean="0"/>
              <a:t>                              （</a:t>
            </a:r>
            <a:r>
              <a:rPr lang="zh-CN" altLang="zh-CN" b="1" dirty="0" smtClean="0"/>
              <a:t>山</a:t>
            </a:r>
            <a:r>
              <a:rPr lang="zh-CN" altLang="zh-CN" b="1" dirty="0"/>
              <a:t>大学字〔</a:t>
            </a:r>
            <a:r>
              <a:rPr lang="en-US" altLang="zh-CN" b="1" dirty="0"/>
              <a:t>2007</a:t>
            </a:r>
            <a:r>
              <a:rPr lang="zh-CN" altLang="zh-CN" b="1" dirty="0"/>
              <a:t>〕</a:t>
            </a:r>
            <a:r>
              <a:rPr lang="en-US" altLang="zh-CN" b="1" dirty="0"/>
              <a:t>152</a:t>
            </a:r>
            <a:r>
              <a:rPr lang="zh-CN" altLang="zh-CN" b="1" dirty="0" smtClean="0"/>
              <a:t>号</a:t>
            </a:r>
            <a:r>
              <a:rPr lang="zh-CN" altLang="en-US" b="1" dirty="0" smtClean="0"/>
              <a:t>）</a:t>
            </a:r>
            <a:endParaRPr lang="en-US" altLang="zh-CN" b="1" dirty="0" smtClean="0"/>
          </a:p>
          <a:p>
            <a:r>
              <a:rPr lang="en-US" altLang="zh-CN" b="1" dirty="0" smtClean="0"/>
              <a:t>               《</a:t>
            </a:r>
            <a:r>
              <a:rPr lang="zh-CN" altLang="zh-CN" b="1" dirty="0" smtClean="0"/>
              <a:t>山东大学</a:t>
            </a:r>
            <a:r>
              <a:rPr lang="zh-CN" altLang="zh-CN" b="1" dirty="0"/>
              <a:t>本科学生社会实践活动管理办法（修订</a:t>
            </a:r>
            <a:r>
              <a:rPr lang="zh-CN" altLang="zh-CN" b="1" dirty="0" smtClean="0"/>
              <a:t>）</a:t>
            </a:r>
            <a:r>
              <a:rPr lang="en-US" altLang="zh-CN" b="1" dirty="0" smtClean="0"/>
              <a:t>》</a:t>
            </a:r>
          </a:p>
          <a:p>
            <a:r>
              <a:rPr lang="en-US" altLang="zh-CN" b="1" dirty="0" smtClean="0"/>
              <a:t>                                </a:t>
            </a:r>
            <a:r>
              <a:rPr lang="zh-CN" altLang="en-US" b="1" dirty="0" smtClean="0"/>
              <a:t>（</a:t>
            </a:r>
            <a:r>
              <a:rPr lang="zh-CN" altLang="zh-CN" b="1" dirty="0"/>
              <a:t>山大青</a:t>
            </a:r>
            <a:r>
              <a:rPr lang="zh-CN" altLang="zh-CN" b="1" dirty="0" smtClean="0"/>
              <a:t>字</a:t>
            </a:r>
            <a:r>
              <a:rPr lang="zh-CN" altLang="zh-CN" b="1" dirty="0"/>
              <a:t>〔 </a:t>
            </a:r>
            <a:r>
              <a:rPr lang="en-US" altLang="zh-CN" b="1" dirty="0" smtClean="0"/>
              <a:t>2010</a:t>
            </a:r>
            <a:r>
              <a:rPr lang="zh-CN" altLang="zh-CN" b="1" dirty="0"/>
              <a:t> 〕 </a:t>
            </a:r>
            <a:r>
              <a:rPr lang="en-US" altLang="zh-CN" b="1" dirty="0" smtClean="0"/>
              <a:t>02</a:t>
            </a:r>
            <a:r>
              <a:rPr lang="zh-CN" altLang="zh-CN" b="1" dirty="0"/>
              <a:t>号</a:t>
            </a:r>
            <a:r>
              <a:rPr lang="zh-CN" altLang="en-US" b="1" dirty="0" smtClean="0"/>
              <a:t>）          </a:t>
            </a:r>
            <a:r>
              <a:rPr lang="en-US" altLang="zh-CN" b="1" dirty="0"/>
              <a:t> </a:t>
            </a:r>
            <a:r>
              <a:rPr lang="zh-CN" altLang="en-US" b="1" dirty="0">
                <a:solidFill>
                  <a:srgbClr val="FF0000"/>
                </a:solidFill>
              </a:rPr>
              <a:t>废止</a:t>
            </a:r>
            <a:r>
              <a:rPr lang="en-US" altLang="zh-CN" b="1" dirty="0">
                <a:solidFill>
                  <a:srgbClr val="FF0000"/>
                </a:solidFill>
              </a:rPr>
              <a:t> </a:t>
            </a:r>
            <a:endParaRPr lang="en-US" altLang="zh-CN" b="1" dirty="0" smtClean="0">
              <a:solidFill>
                <a:srgbClr val="FF0000"/>
              </a:solidFill>
            </a:endParaRPr>
          </a:p>
          <a:p>
            <a:endParaRPr lang="zh-CN" altLang="zh-CN" b="1" dirty="0"/>
          </a:p>
          <a:p>
            <a:r>
              <a:rPr lang="zh-CN" altLang="en-US" b="1" dirty="0" smtClean="0"/>
              <a:t>最新：</a:t>
            </a:r>
            <a:r>
              <a:rPr lang="en-US" altLang="zh-CN" b="1" dirty="0" smtClean="0"/>
              <a:t>   《</a:t>
            </a:r>
            <a:r>
              <a:rPr lang="zh-CN" altLang="zh-CN" b="1" dirty="0"/>
              <a:t>山东大学本科学生社会实践活动管理办法（修订）</a:t>
            </a:r>
            <a:r>
              <a:rPr lang="en-US" altLang="zh-CN" b="1" dirty="0"/>
              <a:t>》</a:t>
            </a:r>
          </a:p>
          <a:p>
            <a:r>
              <a:rPr lang="en-US" altLang="zh-CN" b="1" dirty="0"/>
              <a:t>                                </a:t>
            </a:r>
            <a:r>
              <a:rPr lang="zh-CN" altLang="en-US" b="1" dirty="0"/>
              <a:t>（</a:t>
            </a:r>
            <a:r>
              <a:rPr lang="zh-CN" altLang="zh-CN" b="1" dirty="0"/>
              <a:t>山</a:t>
            </a:r>
            <a:r>
              <a:rPr lang="zh-CN" altLang="zh-CN" b="1" dirty="0" smtClean="0"/>
              <a:t>大</a:t>
            </a:r>
            <a:r>
              <a:rPr lang="zh-CN" altLang="en-US" b="1" dirty="0" smtClean="0"/>
              <a:t>学</a:t>
            </a:r>
            <a:r>
              <a:rPr lang="zh-CN" altLang="zh-CN" b="1" dirty="0" smtClean="0"/>
              <a:t>字</a:t>
            </a:r>
            <a:r>
              <a:rPr lang="zh-CN" altLang="zh-CN" b="1" dirty="0"/>
              <a:t>〔 </a:t>
            </a:r>
            <a:r>
              <a:rPr lang="en-US" altLang="zh-CN" b="1" dirty="0" smtClean="0"/>
              <a:t>2014</a:t>
            </a:r>
            <a:r>
              <a:rPr lang="zh-CN" altLang="zh-CN" b="1" dirty="0" smtClean="0"/>
              <a:t> </a:t>
            </a:r>
            <a:r>
              <a:rPr lang="zh-CN" altLang="zh-CN" b="1" dirty="0"/>
              <a:t>〕 </a:t>
            </a:r>
            <a:r>
              <a:rPr lang="en-US" altLang="zh-CN" b="1" dirty="0" smtClean="0"/>
              <a:t>29</a:t>
            </a:r>
            <a:r>
              <a:rPr lang="zh-CN" altLang="zh-CN" b="1" dirty="0" smtClean="0"/>
              <a:t>号</a:t>
            </a:r>
            <a:r>
              <a:rPr lang="zh-CN" altLang="en-US" b="1" dirty="0"/>
              <a:t>）</a:t>
            </a:r>
            <a:endParaRPr lang="zh-CN" altLang="zh-CN" b="1" dirty="0"/>
          </a:p>
          <a:p>
            <a:endParaRPr lang="zh-CN" altLang="zh-CN" b="1" dirty="0"/>
          </a:p>
          <a:p>
            <a:r>
              <a:rPr lang="en-US" altLang="zh-CN" b="1" dirty="0" smtClean="0"/>
              <a:t>     </a:t>
            </a:r>
          </a:p>
        </p:txBody>
      </p:sp>
      <p:graphicFrame>
        <p:nvGraphicFramePr>
          <p:cNvPr id="5" name="图示 4"/>
          <p:cNvGraphicFramePr/>
          <p:nvPr>
            <p:extLst>
              <p:ext uri="{D42A27DB-BD31-4B8C-83A1-F6EECF244321}">
                <p14:modId xmlns:p14="http://schemas.microsoft.com/office/powerpoint/2010/main" val="1422520850"/>
              </p:ext>
            </p:extLst>
          </p:nvPr>
        </p:nvGraphicFramePr>
        <p:xfrm>
          <a:off x="251520" y="332656"/>
          <a:ext cx="4848200" cy="7358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圆角矩形 5"/>
          <p:cNvSpPr/>
          <p:nvPr/>
        </p:nvSpPr>
        <p:spPr>
          <a:xfrm>
            <a:off x="5724128" y="0"/>
            <a:ext cx="3419872" cy="544004"/>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b="1" dirty="0" smtClean="0">
                <a:effectLst>
                  <a:outerShdw blurRad="38100" dist="38100" dir="2700000" algn="tl">
                    <a:srgbClr val="000000">
                      <a:alpha val="43137"/>
                    </a:srgbClr>
                  </a:outerShdw>
                </a:effectLst>
                <a:latin typeface="黑体" pitchFamily="49" charset="-122"/>
                <a:ea typeface="黑体" pitchFamily="49" charset="-122"/>
              </a:rPr>
              <a:t>第一节 社会实践的理论与意义</a:t>
            </a:r>
            <a:endParaRPr lang="zh-CN" altLang="en-US" b="1" dirty="0">
              <a:effectLst>
                <a:outerShdw blurRad="38100" dist="38100" dir="2700000" algn="tl">
                  <a:srgbClr val="000000">
                    <a:alpha val="43137"/>
                  </a:srgbClr>
                </a:outerShdw>
              </a:effectLst>
              <a:latin typeface="黑体" pitchFamily="49" charset="-122"/>
              <a:ea typeface="黑体" pitchFamily="49" charset="-122"/>
            </a:endParaRPr>
          </a:p>
        </p:txBody>
      </p:sp>
    </p:spTree>
    <p:extLst>
      <p:ext uri="{BB962C8B-B14F-4D97-AF65-F5344CB8AC3E}">
        <p14:creationId xmlns:p14="http://schemas.microsoft.com/office/powerpoint/2010/main" val="2828681849"/>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fade">
                                      <p:cBhvr>
                                        <p:cTn id="7" dur="1000"/>
                                        <p:tgtEl>
                                          <p:spTgt spid="8195"/>
                                        </p:tgtEl>
                                      </p:cBhvr>
                                    </p:animEffect>
                                    <p:anim calcmode="lin" valueType="num">
                                      <p:cBhvr>
                                        <p:cTn id="8" dur="1000" fill="hold"/>
                                        <p:tgtEl>
                                          <p:spTgt spid="8195"/>
                                        </p:tgtEl>
                                        <p:attrNameLst>
                                          <p:attrName>ppt_x</p:attrName>
                                        </p:attrNameLst>
                                      </p:cBhvr>
                                      <p:tavLst>
                                        <p:tav tm="0">
                                          <p:val>
                                            <p:strVal val="#ppt_x"/>
                                          </p:val>
                                        </p:tav>
                                        <p:tav tm="100000">
                                          <p:val>
                                            <p:strVal val="#ppt_x"/>
                                          </p:val>
                                        </p:tav>
                                      </p:tavLst>
                                    </p:anim>
                                    <p:anim calcmode="lin" valueType="num">
                                      <p:cBhvr>
                                        <p:cTn id="9" dur="1000" fill="hold"/>
                                        <p:tgtEl>
                                          <p:spTgt spid="819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推进长效机制建设，增强大学生社会实践育人实效 压缩">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推进长效机制建设，增强大学生社会实践育人实效 压缩</Template>
  <TotalTime>1517</TotalTime>
  <Words>4601</Words>
  <Application>Microsoft Office PowerPoint</Application>
  <PresentationFormat>全屏显示(4:3)</PresentationFormat>
  <Paragraphs>490</Paragraphs>
  <Slides>46</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46</vt:i4>
      </vt:variant>
    </vt:vector>
  </HeadingPairs>
  <TitlesOfParts>
    <vt:vector size="58" baseType="lpstr">
      <vt:lpstr>Arial</vt:lpstr>
      <vt:lpstr>宋体</vt:lpstr>
      <vt:lpstr>Adobe Gothic Std B</vt:lpstr>
      <vt:lpstr>Calibri</vt:lpstr>
      <vt:lpstr>楷体</vt:lpstr>
      <vt:lpstr>黑体</vt:lpstr>
      <vt:lpstr>仿宋</vt:lpstr>
      <vt:lpstr>Impact</vt:lpstr>
      <vt:lpstr>华文行楷</vt:lpstr>
      <vt:lpstr>微软雅黑</vt:lpstr>
      <vt:lpstr>Wingdings</vt:lpstr>
      <vt:lpstr>推进长效机制建设，增强大学生社会实践育人实效 压缩</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gnj</dc:creator>
  <cp:lastModifiedBy>顾乃静</cp:lastModifiedBy>
  <cp:revision>150</cp:revision>
  <dcterms:created xsi:type="dcterms:W3CDTF">2014-02-13T03:17:37Z</dcterms:created>
  <dcterms:modified xsi:type="dcterms:W3CDTF">2016-03-22T01:45:29Z</dcterms:modified>
</cp:coreProperties>
</file>